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Lst>
  <p:sldSz cx="9144000" cy="6858000" type="screen4x3"/>
  <p:notesSz cx="6858000" cy="9144000"/>
  <p:embeddedFontLst>
    <p:embeddedFont>
      <p:font typeface="Calibri" panose="020F0502020204030204" pitchFamily="34" charset="0"/>
      <p:regular r:id="rId26"/>
      <p:bold r:id="rId27"/>
      <p:italic r:id="rId28"/>
      <p:boldItalic r:id="rId29"/>
    </p:embeddedFont>
    <p:embeddedFont>
      <p:font typeface="Lato" panose="020F0502020204030203" pitchFamily="34" charset="0"/>
      <p:regular r:id="rId30"/>
      <p:bold r:id="rId31"/>
      <p:italic r:id="rId32"/>
      <p:boldItalic r:id="rId33"/>
    </p:embeddedFont>
    <p:embeddedFont>
      <p:font typeface="Montserrat" panose="00000500000000000000" pitchFamily="2" charset="0"/>
      <p:regular r:id="rId34"/>
      <p:bold r:id="rId35"/>
      <p:italic r:id="rId36"/>
      <p:boldItalic r:id="rId3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2880">
          <p15:clr>
            <a:srgbClr val="000000"/>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8" roundtripDataSignature="AMtx7mgmzWmRCuAeQUSwnj0MWVKf59MCR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4" d="100"/>
          <a:sy n="104" d="100"/>
        </p:scale>
        <p:origin x="1824" y="156"/>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9"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9.fntdata"/><Relationship Id="rId4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font" Target="fonts/font8.fntdata"/><Relationship Id="rId38" Type="http://customschemas.google.com/relationships/presentationmetadata" Target="meta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7.fntdata"/><Relationship Id="rId37" Type="http://schemas.openxmlformats.org/officeDocument/2006/relationships/font" Target="fonts/font12.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font" Target="fonts/font1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38" name="Google Shape;138;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01" name="Google Shape;201;p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07" name="Google Shape;207;p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2a023ca5d2d_1_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2a023ca5d2d_1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2a023ca5d2d_1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2a023ca5d2d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30" name="Google Shape;230;p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2a023ca5d2d_1_1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2a023ca5d2d_1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46" name="Google Shape;246;p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53" name="Google Shape;253;p1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61" name="Google Shape;261;p1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g26284a6969e_0_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 name="Google Shape;268;g26284a6969e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4" name="Google Shape;144;p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26284a6969e_0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g26284a6969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82" name="Google Shape;282;p1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26284a6969e_0_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88" name="Google Shape;288;g26284a6969e_0_1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94" name="Google Shape;294;p1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50" name="Google Shape;150;p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57" name="Google Shape;157;p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29f520cb200_0_51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4" name="Google Shape;164;g29f520cb200_0_5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29f520cb200_0_52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2" name="Google Shape;172;g29f520cb200_0_5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9" name="Google Shape;179;p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29f520cb200_0_53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7" name="Google Shape;187;g29f520cb200_0_53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29f520cb200_0_53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5" name="Google Shape;195;g29f520cb200_0_53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g29f520cb200_0_389"/>
          <p:cNvSpPr/>
          <p:nvPr/>
        </p:nvSpPr>
        <p:spPr>
          <a:xfrm rot="5400000">
            <a:off x="7226400" y="274573"/>
            <a:ext cx="2191500" cy="1643700"/>
          </a:xfrm>
          <a:prstGeom prst="diagStripe">
            <a:avLst>
              <a:gd name="adj" fmla="val 0"/>
            </a:avLst>
          </a:prstGeom>
          <a:solidFill>
            <a:schemeClr val="lt1">
              <a:alpha val="2745"/>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1" name="Google Shape;11;g29f520cb200_0_389"/>
          <p:cNvGrpSpPr/>
          <p:nvPr/>
        </p:nvGrpSpPr>
        <p:grpSpPr>
          <a:xfrm>
            <a:off x="0" y="654"/>
            <a:ext cx="5153705" cy="6845694"/>
            <a:chOff x="0" y="75"/>
            <a:chExt cx="5153705" cy="5152950"/>
          </a:xfrm>
        </p:grpSpPr>
        <p:sp>
          <p:nvSpPr>
            <p:cNvPr id="12" name="Google Shape;12;g29f520cb200_0_389"/>
            <p:cNvSpPr/>
            <p:nvPr/>
          </p:nvSpPr>
          <p:spPr>
            <a:xfrm rot="-5400000">
              <a:off x="455" y="-225"/>
              <a:ext cx="5152800" cy="5153700"/>
            </a:xfrm>
            <a:prstGeom prst="diagStripe">
              <a:avLst>
                <a:gd name="adj" fmla="val 50000"/>
              </a:avLst>
            </a:prstGeom>
            <a:solidFill>
              <a:schemeClr val="lt1">
                <a:alpha val="2745"/>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 name="Google Shape;13;g29f520cb200_0_389"/>
            <p:cNvSpPr/>
            <p:nvPr/>
          </p:nvSpPr>
          <p:spPr>
            <a:xfrm rot="-5400000">
              <a:off x="150" y="1145825"/>
              <a:ext cx="3996600" cy="3996900"/>
            </a:xfrm>
            <a:prstGeom prst="diagStripe">
              <a:avLst>
                <a:gd name="adj" fmla="val 58774"/>
              </a:avLst>
            </a:prstGeom>
            <a:solidFill>
              <a:schemeClr val="lt1">
                <a:alpha val="2745"/>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 name="Google Shape;14;g29f520cb200_0_389"/>
            <p:cNvSpPr/>
            <p:nvPr/>
          </p:nvSpPr>
          <p:spPr>
            <a:xfrm rot="-5400000">
              <a:off x="1646" y="-75"/>
              <a:ext cx="2299800" cy="23001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 name="Google Shape;15;g29f520cb200_0_389"/>
            <p:cNvSpPr/>
            <p:nvPr/>
          </p:nvSpPr>
          <p:spPr>
            <a:xfrm flipH="1">
              <a:off x="652821" y="590035"/>
              <a:ext cx="2300100" cy="2299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6" name="Google Shape;16;g29f520cb200_0_389"/>
          <p:cNvSpPr txBox="1">
            <a:spLocks noGrp="1"/>
          </p:cNvSpPr>
          <p:nvPr>
            <p:ph type="ctrTitle"/>
          </p:nvPr>
        </p:nvSpPr>
        <p:spPr>
          <a:xfrm>
            <a:off x="3537150" y="2104533"/>
            <a:ext cx="5017500" cy="21051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4000"/>
              <a:buNone/>
              <a:defRPr sz="4000"/>
            </a:lvl1pPr>
            <a:lvl2pPr lvl="1" algn="l">
              <a:lnSpc>
                <a:spcPct val="100000"/>
              </a:lnSpc>
              <a:spcBef>
                <a:spcPts val="0"/>
              </a:spcBef>
              <a:spcAft>
                <a:spcPts val="0"/>
              </a:spcAft>
              <a:buSzPts val="4000"/>
              <a:buNone/>
              <a:defRPr sz="4000"/>
            </a:lvl2pPr>
            <a:lvl3pPr lvl="2" algn="l">
              <a:lnSpc>
                <a:spcPct val="100000"/>
              </a:lnSpc>
              <a:spcBef>
                <a:spcPts val="0"/>
              </a:spcBef>
              <a:spcAft>
                <a:spcPts val="0"/>
              </a:spcAft>
              <a:buSzPts val="4000"/>
              <a:buNone/>
              <a:defRPr sz="4000"/>
            </a:lvl3pPr>
            <a:lvl4pPr lvl="3" algn="l">
              <a:lnSpc>
                <a:spcPct val="100000"/>
              </a:lnSpc>
              <a:spcBef>
                <a:spcPts val="0"/>
              </a:spcBef>
              <a:spcAft>
                <a:spcPts val="0"/>
              </a:spcAft>
              <a:buSzPts val="4000"/>
              <a:buNone/>
              <a:defRPr sz="4000"/>
            </a:lvl4pPr>
            <a:lvl5pPr lvl="4" algn="l">
              <a:lnSpc>
                <a:spcPct val="100000"/>
              </a:lnSpc>
              <a:spcBef>
                <a:spcPts val="0"/>
              </a:spcBef>
              <a:spcAft>
                <a:spcPts val="0"/>
              </a:spcAft>
              <a:buSzPts val="4000"/>
              <a:buNone/>
              <a:defRPr sz="4000"/>
            </a:lvl5pPr>
            <a:lvl6pPr lvl="5" algn="l">
              <a:lnSpc>
                <a:spcPct val="100000"/>
              </a:lnSpc>
              <a:spcBef>
                <a:spcPts val="0"/>
              </a:spcBef>
              <a:spcAft>
                <a:spcPts val="0"/>
              </a:spcAft>
              <a:buSzPts val="4000"/>
              <a:buNone/>
              <a:defRPr sz="4000"/>
            </a:lvl6pPr>
            <a:lvl7pPr lvl="6" algn="l">
              <a:lnSpc>
                <a:spcPct val="100000"/>
              </a:lnSpc>
              <a:spcBef>
                <a:spcPts val="0"/>
              </a:spcBef>
              <a:spcAft>
                <a:spcPts val="0"/>
              </a:spcAft>
              <a:buSzPts val="4000"/>
              <a:buNone/>
              <a:defRPr sz="4000"/>
            </a:lvl7pPr>
            <a:lvl8pPr lvl="7" algn="l">
              <a:lnSpc>
                <a:spcPct val="100000"/>
              </a:lnSpc>
              <a:spcBef>
                <a:spcPts val="0"/>
              </a:spcBef>
              <a:spcAft>
                <a:spcPts val="0"/>
              </a:spcAft>
              <a:buSzPts val="4000"/>
              <a:buNone/>
              <a:defRPr sz="4000"/>
            </a:lvl8pPr>
            <a:lvl9pPr lvl="8" algn="l">
              <a:lnSpc>
                <a:spcPct val="100000"/>
              </a:lnSpc>
              <a:spcBef>
                <a:spcPts val="0"/>
              </a:spcBef>
              <a:spcAft>
                <a:spcPts val="0"/>
              </a:spcAft>
              <a:buSzPts val="4000"/>
              <a:buNone/>
              <a:defRPr sz="4000"/>
            </a:lvl9pPr>
          </a:lstStyle>
          <a:p>
            <a:endParaRPr/>
          </a:p>
        </p:txBody>
      </p:sp>
      <p:sp>
        <p:nvSpPr>
          <p:cNvPr id="17" name="Google Shape;17;g29f520cb200_0_389"/>
          <p:cNvSpPr txBox="1">
            <a:spLocks noGrp="1"/>
          </p:cNvSpPr>
          <p:nvPr>
            <p:ph type="subTitle" idx="1"/>
          </p:nvPr>
        </p:nvSpPr>
        <p:spPr>
          <a:xfrm>
            <a:off x="5083950" y="5233233"/>
            <a:ext cx="3470700" cy="674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1300"/>
              <a:buNone/>
              <a:defRPr/>
            </a:lvl1pPr>
            <a:lvl2pPr lvl="1" algn="l">
              <a:lnSpc>
                <a:spcPct val="100000"/>
              </a:lnSpc>
              <a:spcBef>
                <a:spcPts val="0"/>
              </a:spcBef>
              <a:spcAft>
                <a:spcPts val="0"/>
              </a:spcAft>
              <a:buSzPts val="1300"/>
              <a:buNone/>
              <a:defRPr sz="1300"/>
            </a:lvl2pPr>
            <a:lvl3pPr lvl="2" algn="l">
              <a:lnSpc>
                <a:spcPct val="100000"/>
              </a:lnSpc>
              <a:spcBef>
                <a:spcPts val="0"/>
              </a:spcBef>
              <a:spcAft>
                <a:spcPts val="0"/>
              </a:spcAft>
              <a:buSzPts val="1300"/>
              <a:buNone/>
              <a:defRPr sz="1300"/>
            </a:lvl3pPr>
            <a:lvl4pPr lvl="3" algn="l">
              <a:lnSpc>
                <a:spcPct val="100000"/>
              </a:lnSpc>
              <a:spcBef>
                <a:spcPts val="0"/>
              </a:spcBef>
              <a:spcAft>
                <a:spcPts val="0"/>
              </a:spcAft>
              <a:buSzPts val="1300"/>
              <a:buNone/>
              <a:defRPr sz="1300"/>
            </a:lvl4pPr>
            <a:lvl5pPr lvl="4" algn="l">
              <a:lnSpc>
                <a:spcPct val="100000"/>
              </a:lnSpc>
              <a:spcBef>
                <a:spcPts val="0"/>
              </a:spcBef>
              <a:spcAft>
                <a:spcPts val="0"/>
              </a:spcAft>
              <a:buSzPts val="1300"/>
              <a:buNone/>
              <a:defRPr sz="1300"/>
            </a:lvl5pPr>
            <a:lvl6pPr lvl="5" algn="l">
              <a:lnSpc>
                <a:spcPct val="100000"/>
              </a:lnSpc>
              <a:spcBef>
                <a:spcPts val="0"/>
              </a:spcBef>
              <a:spcAft>
                <a:spcPts val="0"/>
              </a:spcAft>
              <a:buSzPts val="1300"/>
              <a:buNone/>
              <a:defRPr sz="1300"/>
            </a:lvl6pPr>
            <a:lvl7pPr lvl="6" algn="l">
              <a:lnSpc>
                <a:spcPct val="100000"/>
              </a:lnSpc>
              <a:spcBef>
                <a:spcPts val="0"/>
              </a:spcBef>
              <a:spcAft>
                <a:spcPts val="0"/>
              </a:spcAft>
              <a:buSzPts val="1300"/>
              <a:buNone/>
              <a:defRPr sz="1300"/>
            </a:lvl7pPr>
            <a:lvl8pPr lvl="7" algn="l">
              <a:lnSpc>
                <a:spcPct val="100000"/>
              </a:lnSpc>
              <a:spcBef>
                <a:spcPts val="0"/>
              </a:spcBef>
              <a:spcAft>
                <a:spcPts val="0"/>
              </a:spcAft>
              <a:buSzPts val="1300"/>
              <a:buNone/>
              <a:defRPr sz="1300"/>
            </a:lvl8pPr>
            <a:lvl9pPr lvl="8" algn="l">
              <a:lnSpc>
                <a:spcPct val="100000"/>
              </a:lnSpc>
              <a:spcBef>
                <a:spcPts val="0"/>
              </a:spcBef>
              <a:spcAft>
                <a:spcPts val="0"/>
              </a:spcAft>
              <a:buSzPts val="1300"/>
              <a:buNone/>
              <a:defRPr sz="1300"/>
            </a:lvl9pPr>
          </a:lstStyle>
          <a:p>
            <a:endParaRPr/>
          </a:p>
        </p:txBody>
      </p:sp>
      <p:sp>
        <p:nvSpPr>
          <p:cNvPr id="18" name="Google Shape;18;g29f520cb200_0_389"/>
          <p:cNvSpPr txBox="1">
            <a:spLocks noGrp="1"/>
          </p:cNvSpPr>
          <p:nvPr>
            <p:ph type="sldNum" idx="12"/>
          </p:nvPr>
        </p:nvSpPr>
        <p:spPr>
          <a:xfrm>
            <a:off x="8472458" y="6217622"/>
            <a:ext cx="548700" cy="5247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04"/>
        <p:cNvGrpSpPr/>
        <p:nvPr/>
      </p:nvGrpSpPr>
      <p:grpSpPr>
        <a:xfrm>
          <a:off x="0" y="0"/>
          <a:ext cx="0" cy="0"/>
          <a:chOff x="0" y="0"/>
          <a:chExt cx="0" cy="0"/>
        </a:xfrm>
      </p:grpSpPr>
      <p:grpSp>
        <p:nvGrpSpPr>
          <p:cNvPr id="105" name="Google Shape;105;g29f520cb200_0_442"/>
          <p:cNvGrpSpPr/>
          <p:nvPr/>
        </p:nvGrpSpPr>
        <p:grpSpPr>
          <a:xfrm>
            <a:off x="0" y="507989"/>
            <a:ext cx="1037850" cy="1355017"/>
            <a:chOff x="0" y="381001"/>
            <a:chExt cx="1037850" cy="1016288"/>
          </a:xfrm>
        </p:grpSpPr>
        <p:sp>
          <p:nvSpPr>
            <p:cNvPr id="106" name="Google Shape;106;g29f520cb200_0_442"/>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 name="Google Shape;107;g29f520cb200_0_442"/>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08" name="Google Shape;108;g29f520cb200_0_442"/>
          <p:cNvSpPr txBox="1">
            <a:spLocks noGrp="1"/>
          </p:cNvSpPr>
          <p:nvPr>
            <p:ph type="title"/>
          </p:nvPr>
        </p:nvSpPr>
        <p:spPr>
          <a:xfrm>
            <a:off x="1297500" y="525000"/>
            <a:ext cx="3798900" cy="19908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109" name="Google Shape;109;g29f520cb200_0_442"/>
          <p:cNvSpPr txBox="1">
            <a:spLocks noGrp="1"/>
          </p:cNvSpPr>
          <p:nvPr>
            <p:ph type="body" idx="1"/>
          </p:nvPr>
        </p:nvSpPr>
        <p:spPr>
          <a:xfrm>
            <a:off x="1297500" y="2630067"/>
            <a:ext cx="3798900" cy="3221100"/>
          </a:xfrm>
          <a:prstGeom prst="rect">
            <a:avLst/>
          </a:prstGeom>
          <a:noFill/>
          <a:ln>
            <a:noFill/>
          </a:ln>
        </p:spPr>
        <p:txBody>
          <a:bodyPr spcFirstLastPara="1" wrap="square" lIns="91425" tIns="91425" rIns="91425" bIns="91425" anchor="t" anchorCtr="0">
            <a:normAutofit/>
          </a:bodyPr>
          <a:lstStyle>
            <a:lvl1pPr marL="457200" lvl="0" indent="-311150" algn="l">
              <a:lnSpc>
                <a:spcPct val="115000"/>
              </a:lnSpc>
              <a:spcBef>
                <a:spcPts val="0"/>
              </a:spcBef>
              <a:spcAft>
                <a:spcPts val="0"/>
              </a:spcAft>
              <a:buSzPts val="1300"/>
              <a:buChar char="●"/>
              <a:defRPr/>
            </a:lvl1pPr>
            <a:lvl2pPr marL="914400" lvl="1" indent="-298450" algn="l">
              <a:lnSpc>
                <a:spcPct val="115000"/>
              </a:lnSpc>
              <a:spcBef>
                <a:spcPts val="0"/>
              </a:spcBef>
              <a:spcAft>
                <a:spcPts val="0"/>
              </a:spcAft>
              <a:buSzPts val="1100"/>
              <a:buChar char="○"/>
              <a:defRPr/>
            </a:lvl2pPr>
            <a:lvl3pPr marL="1371600" lvl="2" indent="-298450" algn="l">
              <a:lnSpc>
                <a:spcPct val="115000"/>
              </a:lnSpc>
              <a:spcBef>
                <a:spcPts val="0"/>
              </a:spcBef>
              <a:spcAft>
                <a:spcPts val="0"/>
              </a:spcAft>
              <a:buSzPts val="1100"/>
              <a:buChar char="■"/>
              <a:defRPr/>
            </a:lvl3pPr>
            <a:lvl4pPr marL="1828800" lvl="3" indent="-298450" algn="l">
              <a:lnSpc>
                <a:spcPct val="115000"/>
              </a:lnSpc>
              <a:spcBef>
                <a:spcPts val="0"/>
              </a:spcBef>
              <a:spcAft>
                <a:spcPts val="0"/>
              </a:spcAft>
              <a:buSzPts val="1100"/>
              <a:buChar char="●"/>
              <a:defRPr/>
            </a:lvl4pPr>
            <a:lvl5pPr marL="2286000" lvl="4" indent="-298450" algn="l">
              <a:lnSpc>
                <a:spcPct val="115000"/>
              </a:lnSpc>
              <a:spcBef>
                <a:spcPts val="0"/>
              </a:spcBef>
              <a:spcAft>
                <a:spcPts val="0"/>
              </a:spcAft>
              <a:buSzPts val="1100"/>
              <a:buChar char="○"/>
              <a:defRPr/>
            </a:lvl5pPr>
            <a:lvl6pPr marL="2743200" lvl="5" indent="-298450" algn="l">
              <a:lnSpc>
                <a:spcPct val="115000"/>
              </a:lnSpc>
              <a:spcBef>
                <a:spcPts val="0"/>
              </a:spcBef>
              <a:spcAft>
                <a:spcPts val="0"/>
              </a:spcAft>
              <a:buSzPts val="1100"/>
              <a:buChar char="■"/>
              <a:defRPr/>
            </a:lvl6pPr>
            <a:lvl7pPr marL="3200400" lvl="6" indent="-298450" algn="l">
              <a:lnSpc>
                <a:spcPct val="115000"/>
              </a:lnSpc>
              <a:spcBef>
                <a:spcPts val="0"/>
              </a:spcBef>
              <a:spcAft>
                <a:spcPts val="0"/>
              </a:spcAft>
              <a:buSzPts val="1100"/>
              <a:buChar char="●"/>
              <a:defRPr/>
            </a:lvl7pPr>
            <a:lvl8pPr marL="3657600" lvl="7" indent="-298450" algn="l">
              <a:lnSpc>
                <a:spcPct val="115000"/>
              </a:lnSpc>
              <a:spcBef>
                <a:spcPts val="0"/>
              </a:spcBef>
              <a:spcAft>
                <a:spcPts val="0"/>
              </a:spcAft>
              <a:buSzPts val="1100"/>
              <a:buChar char="○"/>
              <a:defRPr/>
            </a:lvl8pPr>
            <a:lvl9pPr marL="4114800" lvl="8" indent="-298450" algn="l">
              <a:lnSpc>
                <a:spcPct val="115000"/>
              </a:lnSpc>
              <a:spcBef>
                <a:spcPts val="0"/>
              </a:spcBef>
              <a:spcAft>
                <a:spcPts val="0"/>
              </a:spcAft>
              <a:buSzPts val="1100"/>
              <a:buChar char="■"/>
              <a:defRPr/>
            </a:lvl9pPr>
          </a:lstStyle>
          <a:p>
            <a:endParaRPr/>
          </a:p>
        </p:txBody>
      </p:sp>
      <p:sp>
        <p:nvSpPr>
          <p:cNvPr id="110" name="Google Shape;110;g29f520cb200_0_442"/>
          <p:cNvSpPr txBox="1">
            <a:spLocks noGrp="1"/>
          </p:cNvSpPr>
          <p:nvPr>
            <p:ph type="sldNum" idx="12"/>
          </p:nvPr>
        </p:nvSpPr>
        <p:spPr>
          <a:xfrm>
            <a:off x="8472458" y="6217622"/>
            <a:ext cx="548700" cy="5247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11"/>
        <p:cNvGrpSpPr/>
        <p:nvPr/>
      </p:nvGrpSpPr>
      <p:grpSpPr>
        <a:xfrm>
          <a:off x="0" y="0"/>
          <a:ext cx="0" cy="0"/>
          <a:chOff x="0" y="0"/>
          <a:chExt cx="0" cy="0"/>
        </a:xfrm>
      </p:grpSpPr>
      <p:grpSp>
        <p:nvGrpSpPr>
          <p:cNvPr id="112" name="Google Shape;112;g29f520cb200_0_485"/>
          <p:cNvGrpSpPr/>
          <p:nvPr/>
        </p:nvGrpSpPr>
        <p:grpSpPr>
          <a:xfrm>
            <a:off x="4406400" y="0"/>
            <a:ext cx="4737600" cy="6857248"/>
            <a:chOff x="4406400" y="0"/>
            <a:chExt cx="4737600" cy="5143065"/>
          </a:xfrm>
        </p:grpSpPr>
        <p:sp>
          <p:nvSpPr>
            <p:cNvPr id="113" name="Google Shape;113;g29f520cb200_0_485"/>
            <p:cNvSpPr/>
            <p:nvPr/>
          </p:nvSpPr>
          <p:spPr>
            <a:xfrm rot="5400000">
              <a:off x="4408200" y="-1800"/>
              <a:ext cx="4734000" cy="4737600"/>
            </a:xfrm>
            <a:prstGeom prst="diagStripe">
              <a:avLst>
                <a:gd name="adj" fmla="val 49469"/>
              </a:avLst>
            </a:prstGeom>
            <a:solidFill>
              <a:schemeClr val="lt1">
                <a:alpha val="313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 name="Google Shape;114;g29f520cb200_0_485"/>
            <p:cNvSpPr/>
            <p:nvPr/>
          </p:nvSpPr>
          <p:spPr>
            <a:xfrm rot="5400000">
              <a:off x="4841125" y="5700"/>
              <a:ext cx="4298100" cy="4286700"/>
            </a:xfrm>
            <a:prstGeom prst="diagStripe">
              <a:avLst>
                <a:gd name="adj" fmla="val 0"/>
              </a:avLst>
            </a:prstGeom>
            <a:solidFill>
              <a:schemeClr val="lt1">
                <a:alpha val="313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 name="Google Shape;115;g29f520cb200_0_485"/>
            <p:cNvSpPr/>
            <p:nvPr/>
          </p:nvSpPr>
          <p:spPr>
            <a:xfrm rot="-5400000">
              <a:off x="5618399" y="1236468"/>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 name="Google Shape;116;g29f520cb200_0_485"/>
            <p:cNvSpPr/>
            <p:nvPr/>
          </p:nvSpPr>
          <p:spPr>
            <a:xfrm flipH="1">
              <a:off x="5849857" y="1443956"/>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 name="Google Shape;117;g29f520cb200_0_485"/>
            <p:cNvSpPr/>
            <p:nvPr/>
          </p:nvSpPr>
          <p:spPr>
            <a:xfrm rot="-5400000">
              <a:off x="5987081" y="2469465"/>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 name="Google Shape;118;g29f520cb200_0_485"/>
            <p:cNvSpPr/>
            <p:nvPr/>
          </p:nvSpPr>
          <p:spPr>
            <a:xfrm flipH="1">
              <a:off x="6222115" y="2676953"/>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 name="Google Shape;119;g29f520cb200_0_485"/>
            <p:cNvSpPr/>
            <p:nvPr/>
          </p:nvSpPr>
          <p:spPr>
            <a:xfrm rot="-5400000">
              <a:off x="6675341" y="1862018"/>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 name="Google Shape;120;g29f520cb200_0_485"/>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 name="Google Shape;121;g29f520cb200_0_485"/>
            <p:cNvSpPr/>
            <p:nvPr/>
          </p:nvSpPr>
          <p:spPr>
            <a:xfrm rot="-5400000">
              <a:off x="6861141" y="2477810"/>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 name="Google Shape;122;g29f520cb200_0_485"/>
            <p:cNvSpPr/>
            <p:nvPr/>
          </p:nvSpPr>
          <p:spPr>
            <a:xfrm flipH="1">
              <a:off x="7965266" y="2692963"/>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 name="Google Shape;123;g29f520cb200_0_485"/>
            <p:cNvSpPr/>
            <p:nvPr/>
          </p:nvSpPr>
          <p:spPr>
            <a:xfrm flipH="1">
              <a:off x="8145082" y="3308755"/>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 name="Google Shape;124;g29f520cb200_0_485"/>
            <p:cNvSpPr/>
            <p:nvPr/>
          </p:nvSpPr>
          <p:spPr>
            <a:xfrm rot="-5400000">
              <a:off x="7047599" y="3095015"/>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 name="Google Shape;125;g29f520cb200_0_485"/>
            <p:cNvSpPr/>
            <p:nvPr/>
          </p:nvSpPr>
          <p:spPr>
            <a:xfrm flipH="1">
              <a:off x="7276649" y="3302502"/>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 name="Google Shape;126;g29f520cb200_0_485"/>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 name="Google Shape;127;g29f520cb200_0_485"/>
            <p:cNvSpPr/>
            <p:nvPr/>
          </p:nvSpPr>
          <p:spPr>
            <a:xfrm flipH="1">
              <a:off x="7462448" y="3918294"/>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 name="Google Shape;128;g29f520cb200_0_485"/>
            <p:cNvSpPr/>
            <p:nvPr/>
          </p:nvSpPr>
          <p:spPr>
            <a:xfrm rot="-5400000">
              <a:off x="8102491" y="3718473"/>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 name="Google Shape;129;g29f520cb200_0_485"/>
            <p:cNvSpPr/>
            <p:nvPr/>
          </p:nvSpPr>
          <p:spPr>
            <a:xfrm flipH="1">
              <a:off x="8334533" y="3925960"/>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 name="Google Shape;130;g29f520cb200_0_485"/>
            <p:cNvSpPr/>
            <p:nvPr/>
          </p:nvSpPr>
          <p:spPr>
            <a:xfrm rot="-5400000">
              <a:off x="8288290" y="4334265"/>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31" name="Google Shape;131;g29f520cb200_0_485"/>
          <p:cNvSpPr txBox="1">
            <a:spLocks noGrp="1"/>
          </p:cNvSpPr>
          <p:nvPr>
            <p:ph type="title" hasCustomPrompt="1"/>
          </p:nvPr>
        </p:nvSpPr>
        <p:spPr>
          <a:xfrm>
            <a:off x="823850" y="1712900"/>
            <a:ext cx="4776000" cy="17343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8000"/>
              <a:buNone/>
              <a:defRPr sz="8000"/>
            </a:lvl1pPr>
            <a:lvl2pPr lvl="1" algn="l">
              <a:lnSpc>
                <a:spcPct val="100000"/>
              </a:lnSpc>
              <a:spcBef>
                <a:spcPts val="0"/>
              </a:spcBef>
              <a:spcAft>
                <a:spcPts val="0"/>
              </a:spcAft>
              <a:buSzPts val="8000"/>
              <a:buNone/>
              <a:defRPr sz="8000"/>
            </a:lvl2pPr>
            <a:lvl3pPr lvl="2" algn="l">
              <a:lnSpc>
                <a:spcPct val="100000"/>
              </a:lnSpc>
              <a:spcBef>
                <a:spcPts val="0"/>
              </a:spcBef>
              <a:spcAft>
                <a:spcPts val="0"/>
              </a:spcAft>
              <a:buSzPts val="8000"/>
              <a:buNone/>
              <a:defRPr sz="8000"/>
            </a:lvl3pPr>
            <a:lvl4pPr lvl="3" algn="l">
              <a:lnSpc>
                <a:spcPct val="100000"/>
              </a:lnSpc>
              <a:spcBef>
                <a:spcPts val="0"/>
              </a:spcBef>
              <a:spcAft>
                <a:spcPts val="0"/>
              </a:spcAft>
              <a:buSzPts val="8000"/>
              <a:buNone/>
              <a:defRPr sz="8000"/>
            </a:lvl4pPr>
            <a:lvl5pPr lvl="4" algn="l">
              <a:lnSpc>
                <a:spcPct val="100000"/>
              </a:lnSpc>
              <a:spcBef>
                <a:spcPts val="0"/>
              </a:spcBef>
              <a:spcAft>
                <a:spcPts val="0"/>
              </a:spcAft>
              <a:buSzPts val="8000"/>
              <a:buNone/>
              <a:defRPr sz="8000"/>
            </a:lvl5pPr>
            <a:lvl6pPr lvl="5" algn="l">
              <a:lnSpc>
                <a:spcPct val="100000"/>
              </a:lnSpc>
              <a:spcBef>
                <a:spcPts val="0"/>
              </a:spcBef>
              <a:spcAft>
                <a:spcPts val="0"/>
              </a:spcAft>
              <a:buSzPts val="8000"/>
              <a:buNone/>
              <a:defRPr sz="8000"/>
            </a:lvl6pPr>
            <a:lvl7pPr lvl="6" algn="l">
              <a:lnSpc>
                <a:spcPct val="100000"/>
              </a:lnSpc>
              <a:spcBef>
                <a:spcPts val="0"/>
              </a:spcBef>
              <a:spcAft>
                <a:spcPts val="0"/>
              </a:spcAft>
              <a:buSzPts val="8000"/>
              <a:buNone/>
              <a:defRPr sz="8000"/>
            </a:lvl7pPr>
            <a:lvl8pPr lvl="7" algn="l">
              <a:lnSpc>
                <a:spcPct val="100000"/>
              </a:lnSpc>
              <a:spcBef>
                <a:spcPts val="0"/>
              </a:spcBef>
              <a:spcAft>
                <a:spcPts val="0"/>
              </a:spcAft>
              <a:buSzPts val="8000"/>
              <a:buNone/>
              <a:defRPr sz="8000"/>
            </a:lvl8pPr>
            <a:lvl9pPr lvl="8" algn="l">
              <a:lnSpc>
                <a:spcPct val="100000"/>
              </a:lnSpc>
              <a:spcBef>
                <a:spcPts val="0"/>
              </a:spcBef>
              <a:spcAft>
                <a:spcPts val="0"/>
              </a:spcAft>
              <a:buSzPts val="8000"/>
              <a:buNone/>
              <a:defRPr sz="8000"/>
            </a:lvl9pPr>
          </a:lstStyle>
          <a:p>
            <a:r>
              <a:t>xx%</a:t>
            </a:r>
          </a:p>
        </p:txBody>
      </p:sp>
      <p:sp>
        <p:nvSpPr>
          <p:cNvPr id="132" name="Google Shape;132;g29f520cb200_0_485"/>
          <p:cNvSpPr txBox="1">
            <a:spLocks noGrp="1"/>
          </p:cNvSpPr>
          <p:nvPr>
            <p:ph type="body" idx="1"/>
          </p:nvPr>
        </p:nvSpPr>
        <p:spPr>
          <a:xfrm>
            <a:off x="823850" y="3524166"/>
            <a:ext cx="4776000" cy="1625100"/>
          </a:xfrm>
          <a:prstGeom prst="rect">
            <a:avLst/>
          </a:prstGeom>
          <a:noFill/>
          <a:ln>
            <a:noFill/>
          </a:ln>
        </p:spPr>
        <p:txBody>
          <a:bodyPr spcFirstLastPara="1" wrap="square" lIns="91425" tIns="91425" rIns="91425" bIns="91425" anchor="t" anchorCtr="0">
            <a:normAutofit/>
          </a:bodyPr>
          <a:lstStyle>
            <a:lvl1pPr marL="457200" lvl="0" indent="-311150" algn="l">
              <a:lnSpc>
                <a:spcPct val="115000"/>
              </a:lnSpc>
              <a:spcBef>
                <a:spcPts val="0"/>
              </a:spcBef>
              <a:spcAft>
                <a:spcPts val="0"/>
              </a:spcAft>
              <a:buSzPts val="1300"/>
              <a:buChar char="●"/>
              <a:defRPr/>
            </a:lvl1pPr>
            <a:lvl2pPr marL="914400" lvl="1" indent="-298450" algn="l">
              <a:lnSpc>
                <a:spcPct val="115000"/>
              </a:lnSpc>
              <a:spcBef>
                <a:spcPts val="0"/>
              </a:spcBef>
              <a:spcAft>
                <a:spcPts val="0"/>
              </a:spcAft>
              <a:buSzPts val="1100"/>
              <a:buChar char="○"/>
              <a:defRPr/>
            </a:lvl2pPr>
            <a:lvl3pPr marL="1371600" lvl="2" indent="-298450" algn="l">
              <a:lnSpc>
                <a:spcPct val="115000"/>
              </a:lnSpc>
              <a:spcBef>
                <a:spcPts val="0"/>
              </a:spcBef>
              <a:spcAft>
                <a:spcPts val="0"/>
              </a:spcAft>
              <a:buSzPts val="1100"/>
              <a:buChar char="■"/>
              <a:defRPr/>
            </a:lvl3pPr>
            <a:lvl4pPr marL="1828800" lvl="3" indent="-298450" algn="l">
              <a:lnSpc>
                <a:spcPct val="115000"/>
              </a:lnSpc>
              <a:spcBef>
                <a:spcPts val="0"/>
              </a:spcBef>
              <a:spcAft>
                <a:spcPts val="0"/>
              </a:spcAft>
              <a:buSzPts val="1100"/>
              <a:buChar char="●"/>
              <a:defRPr/>
            </a:lvl4pPr>
            <a:lvl5pPr marL="2286000" lvl="4" indent="-298450" algn="l">
              <a:lnSpc>
                <a:spcPct val="115000"/>
              </a:lnSpc>
              <a:spcBef>
                <a:spcPts val="0"/>
              </a:spcBef>
              <a:spcAft>
                <a:spcPts val="0"/>
              </a:spcAft>
              <a:buSzPts val="1100"/>
              <a:buChar char="○"/>
              <a:defRPr/>
            </a:lvl5pPr>
            <a:lvl6pPr marL="2743200" lvl="5" indent="-298450" algn="l">
              <a:lnSpc>
                <a:spcPct val="115000"/>
              </a:lnSpc>
              <a:spcBef>
                <a:spcPts val="0"/>
              </a:spcBef>
              <a:spcAft>
                <a:spcPts val="0"/>
              </a:spcAft>
              <a:buSzPts val="1100"/>
              <a:buChar char="■"/>
              <a:defRPr/>
            </a:lvl6pPr>
            <a:lvl7pPr marL="3200400" lvl="6" indent="-298450" algn="l">
              <a:lnSpc>
                <a:spcPct val="115000"/>
              </a:lnSpc>
              <a:spcBef>
                <a:spcPts val="0"/>
              </a:spcBef>
              <a:spcAft>
                <a:spcPts val="0"/>
              </a:spcAft>
              <a:buSzPts val="1100"/>
              <a:buChar char="●"/>
              <a:defRPr/>
            </a:lvl7pPr>
            <a:lvl8pPr marL="3657600" lvl="7" indent="-298450" algn="l">
              <a:lnSpc>
                <a:spcPct val="115000"/>
              </a:lnSpc>
              <a:spcBef>
                <a:spcPts val="0"/>
              </a:spcBef>
              <a:spcAft>
                <a:spcPts val="0"/>
              </a:spcAft>
              <a:buSzPts val="1100"/>
              <a:buChar char="○"/>
              <a:defRPr/>
            </a:lvl8pPr>
            <a:lvl9pPr marL="4114800" lvl="8" indent="-298450" algn="l">
              <a:lnSpc>
                <a:spcPct val="115000"/>
              </a:lnSpc>
              <a:spcBef>
                <a:spcPts val="0"/>
              </a:spcBef>
              <a:spcAft>
                <a:spcPts val="0"/>
              </a:spcAft>
              <a:buSzPts val="1100"/>
              <a:buChar char="■"/>
              <a:defRPr/>
            </a:lvl9pPr>
          </a:lstStyle>
          <a:p>
            <a:endParaRPr/>
          </a:p>
        </p:txBody>
      </p:sp>
      <p:sp>
        <p:nvSpPr>
          <p:cNvPr id="133" name="Google Shape;133;g29f520cb200_0_485"/>
          <p:cNvSpPr txBox="1">
            <a:spLocks noGrp="1"/>
          </p:cNvSpPr>
          <p:nvPr>
            <p:ph type="sldNum" idx="12"/>
          </p:nvPr>
        </p:nvSpPr>
        <p:spPr>
          <a:xfrm>
            <a:off x="8472458" y="6217622"/>
            <a:ext cx="548700" cy="5247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34"/>
        <p:cNvGrpSpPr/>
        <p:nvPr/>
      </p:nvGrpSpPr>
      <p:grpSpPr>
        <a:xfrm>
          <a:off x="0" y="0"/>
          <a:ext cx="0" cy="0"/>
          <a:chOff x="0" y="0"/>
          <a:chExt cx="0" cy="0"/>
        </a:xfrm>
      </p:grpSpPr>
      <p:sp>
        <p:nvSpPr>
          <p:cNvPr id="135" name="Google Shape;135;g29f520cb200_0_508"/>
          <p:cNvSpPr txBox="1">
            <a:spLocks noGrp="1"/>
          </p:cNvSpPr>
          <p:nvPr>
            <p:ph type="sldNum" idx="12"/>
          </p:nvPr>
        </p:nvSpPr>
        <p:spPr>
          <a:xfrm>
            <a:off x="8472458" y="6217622"/>
            <a:ext cx="548700" cy="5247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9"/>
        <p:cNvGrpSpPr/>
        <p:nvPr/>
      </p:nvGrpSpPr>
      <p:grpSpPr>
        <a:xfrm>
          <a:off x="0" y="0"/>
          <a:ext cx="0" cy="0"/>
          <a:chOff x="0" y="0"/>
          <a:chExt cx="0" cy="0"/>
        </a:xfrm>
      </p:grpSpPr>
      <p:grpSp>
        <p:nvGrpSpPr>
          <p:cNvPr id="20" name="Google Shape;20;g29f520cb200_0_449"/>
          <p:cNvGrpSpPr/>
          <p:nvPr/>
        </p:nvGrpSpPr>
        <p:grpSpPr>
          <a:xfrm>
            <a:off x="4406400" y="0"/>
            <a:ext cx="4737600" cy="6857829"/>
            <a:chOff x="4406400" y="0"/>
            <a:chExt cx="4737600" cy="5143500"/>
          </a:xfrm>
        </p:grpSpPr>
        <p:sp>
          <p:nvSpPr>
            <p:cNvPr id="21" name="Google Shape;21;g29f520cb200_0_449"/>
            <p:cNvSpPr/>
            <p:nvPr/>
          </p:nvSpPr>
          <p:spPr>
            <a:xfrm rot="5400000">
              <a:off x="4407900" y="-1500"/>
              <a:ext cx="4734600" cy="4737600"/>
            </a:xfrm>
            <a:prstGeom prst="diagStripe">
              <a:avLst>
                <a:gd name="adj" fmla="val 49469"/>
              </a:avLst>
            </a:prstGeom>
            <a:solidFill>
              <a:schemeClr val="lt1">
                <a:alpha val="313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 name="Google Shape;22;g29f520cb200_0_449"/>
            <p:cNvSpPr/>
            <p:nvPr/>
          </p:nvSpPr>
          <p:spPr>
            <a:xfrm rot="5400000">
              <a:off x="4840825" y="6000"/>
              <a:ext cx="4298700" cy="4286700"/>
            </a:xfrm>
            <a:prstGeom prst="diagStripe">
              <a:avLst>
                <a:gd name="adj" fmla="val 0"/>
              </a:avLst>
            </a:prstGeom>
            <a:solidFill>
              <a:schemeClr val="lt1">
                <a:alpha val="313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 name="Google Shape;23;g29f520cb200_0_449"/>
            <p:cNvSpPr/>
            <p:nvPr/>
          </p:nvSpPr>
          <p:spPr>
            <a:xfrm rot="-5400000">
              <a:off x="5618399" y="1236641"/>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 name="Google Shape;24;g29f520cb200_0_449"/>
            <p:cNvSpPr/>
            <p:nvPr/>
          </p:nvSpPr>
          <p:spPr>
            <a:xfrm flipH="1">
              <a:off x="5849857" y="1444078"/>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 name="Google Shape;25;g29f520cb200_0_449"/>
            <p:cNvSpPr/>
            <p:nvPr/>
          </p:nvSpPr>
          <p:spPr>
            <a:xfrm rot="-5400000">
              <a:off x="5987081" y="2469743"/>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 name="Google Shape;26;g29f520cb200_0_449"/>
            <p:cNvSpPr/>
            <p:nvPr/>
          </p:nvSpPr>
          <p:spPr>
            <a:xfrm flipH="1">
              <a:off x="6222115" y="2677179"/>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 name="Google Shape;27;g29f520cb200_0_449"/>
            <p:cNvSpPr/>
            <p:nvPr/>
          </p:nvSpPr>
          <p:spPr>
            <a:xfrm rot="-5400000">
              <a:off x="6675341" y="1862244"/>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 name="Google Shape;28;g29f520cb200_0_449"/>
            <p:cNvSpPr/>
            <p:nvPr/>
          </p:nvSpPr>
          <p:spPr>
            <a:xfrm flipH="1">
              <a:off x="6908099" y="2069680"/>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 name="Google Shape;29;g29f520cb200_0_449"/>
            <p:cNvSpPr/>
            <p:nvPr/>
          </p:nvSpPr>
          <p:spPr>
            <a:xfrm rot="-5400000">
              <a:off x="6861141" y="2478088"/>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 name="Google Shape;30;g29f520cb200_0_449"/>
            <p:cNvSpPr/>
            <p:nvPr/>
          </p:nvSpPr>
          <p:spPr>
            <a:xfrm flipH="1">
              <a:off x="7965266" y="2693191"/>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 name="Google Shape;31;g29f520cb200_0_449"/>
            <p:cNvSpPr/>
            <p:nvPr/>
          </p:nvSpPr>
          <p:spPr>
            <a:xfrm flipH="1">
              <a:off x="8145082" y="3309036"/>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 name="Google Shape;32;g29f520cb200_0_449"/>
            <p:cNvSpPr/>
            <p:nvPr/>
          </p:nvSpPr>
          <p:spPr>
            <a:xfrm rot="-5400000">
              <a:off x="7047599" y="3095345"/>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 name="Google Shape;33;g29f520cb200_0_449"/>
            <p:cNvSpPr/>
            <p:nvPr/>
          </p:nvSpPr>
          <p:spPr>
            <a:xfrm flipH="1">
              <a:off x="7276649" y="3302781"/>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 name="Google Shape;34;g29f520cb200_0_449"/>
            <p:cNvSpPr/>
            <p:nvPr/>
          </p:nvSpPr>
          <p:spPr>
            <a:xfrm rot="-5400000">
              <a:off x="7227414" y="3711189"/>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 name="Google Shape;35;g29f520cb200_0_449"/>
            <p:cNvSpPr/>
            <p:nvPr/>
          </p:nvSpPr>
          <p:spPr>
            <a:xfrm flipH="1">
              <a:off x="7462448" y="3918625"/>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 name="Google Shape;36;g29f520cb200_0_449"/>
            <p:cNvSpPr/>
            <p:nvPr/>
          </p:nvSpPr>
          <p:spPr>
            <a:xfrm rot="-5400000">
              <a:off x="8102491" y="3718856"/>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g29f520cb200_0_449"/>
            <p:cNvSpPr/>
            <p:nvPr/>
          </p:nvSpPr>
          <p:spPr>
            <a:xfrm flipH="1">
              <a:off x="8334533" y="3926292"/>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 name="Google Shape;38;g29f520cb200_0_449"/>
            <p:cNvSpPr/>
            <p:nvPr/>
          </p:nvSpPr>
          <p:spPr>
            <a:xfrm rot="-5400000">
              <a:off x="8288290" y="4334700"/>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9" name="Google Shape;39;g29f520cb200_0_449"/>
          <p:cNvSpPr txBox="1">
            <a:spLocks noGrp="1"/>
          </p:cNvSpPr>
          <p:nvPr>
            <p:ph type="title"/>
          </p:nvPr>
        </p:nvSpPr>
        <p:spPr>
          <a:xfrm>
            <a:off x="823850" y="1155700"/>
            <a:ext cx="4587000" cy="46947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40" name="Google Shape;40;g29f520cb200_0_449"/>
          <p:cNvSpPr txBox="1">
            <a:spLocks noGrp="1"/>
          </p:cNvSpPr>
          <p:nvPr>
            <p:ph type="sldNum" idx="12"/>
          </p:nvPr>
        </p:nvSpPr>
        <p:spPr>
          <a:xfrm>
            <a:off x="8472458" y="6217622"/>
            <a:ext cx="548700" cy="5247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1"/>
        <p:cNvGrpSpPr/>
        <p:nvPr/>
      </p:nvGrpSpPr>
      <p:grpSpPr>
        <a:xfrm>
          <a:off x="0" y="0"/>
          <a:ext cx="0" cy="0"/>
          <a:chOff x="0" y="0"/>
          <a:chExt cx="0" cy="0"/>
        </a:xfrm>
      </p:grpSpPr>
      <p:grpSp>
        <p:nvGrpSpPr>
          <p:cNvPr id="42" name="Google Shape;42;g29f520cb200_0_471"/>
          <p:cNvGrpSpPr/>
          <p:nvPr/>
        </p:nvGrpSpPr>
        <p:grpSpPr>
          <a:xfrm>
            <a:off x="0" y="507989"/>
            <a:ext cx="1037850" cy="1355017"/>
            <a:chOff x="0" y="381001"/>
            <a:chExt cx="1037850" cy="1016288"/>
          </a:xfrm>
        </p:grpSpPr>
        <p:sp>
          <p:nvSpPr>
            <p:cNvPr id="43" name="Google Shape;43;g29f520cb200_0_471"/>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 name="Google Shape;44;g29f520cb200_0_471"/>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5" name="Google Shape;45;g29f520cb200_0_471"/>
          <p:cNvSpPr txBox="1">
            <a:spLocks noGrp="1"/>
          </p:cNvSpPr>
          <p:nvPr>
            <p:ph type="title"/>
          </p:nvPr>
        </p:nvSpPr>
        <p:spPr>
          <a:xfrm>
            <a:off x="1297500" y="2211100"/>
            <a:ext cx="3036300" cy="23355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46" name="Google Shape;46;g29f520cb200_0_471"/>
          <p:cNvSpPr txBox="1">
            <a:spLocks noGrp="1"/>
          </p:cNvSpPr>
          <p:nvPr>
            <p:ph type="subTitle" idx="1"/>
          </p:nvPr>
        </p:nvSpPr>
        <p:spPr>
          <a:xfrm>
            <a:off x="1297500" y="4717333"/>
            <a:ext cx="3036300" cy="674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1300"/>
              <a:buNone/>
              <a:defRPr/>
            </a:lvl1pPr>
            <a:lvl2pPr lvl="1" algn="l">
              <a:lnSpc>
                <a:spcPct val="100000"/>
              </a:lnSpc>
              <a:spcBef>
                <a:spcPts val="0"/>
              </a:spcBef>
              <a:spcAft>
                <a:spcPts val="0"/>
              </a:spcAft>
              <a:buSzPts val="1300"/>
              <a:buNone/>
              <a:defRPr sz="1300"/>
            </a:lvl2pPr>
            <a:lvl3pPr lvl="2" algn="l">
              <a:lnSpc>
                <a:spcPct val="100000"/>
              </a:lnSpc>
              <a:spcBef>
                <a:spcPts val="0"/>
              </a:spcBef>
              <a:spcAft>
                <a:spcPts val="0"/>
              </a:spcAft>
              <a:buSzPts val="1300"/>
              <a:buNone/>
              <a:defRPr sz="1300"/>
            </a:lvl3pPr>
            <a:lvl4pPr lvl="3" algn="l">
              <a:lnSpc>
                <a:spcPct val="100000"/>
              </a:lnSpc>
              <a:spcBef>
                <a:spcPts val="0"/>
              </a:spcBef>
              <a:spcAft>
                <a:spcPts val="0"/>
              </a:spcAft>
              <a:buSzPts val="1300"/>
              <a:buNone/>
              <a:defRPr sz="1300"/>
            </a:lvl4pPr>
            <a:lvl5pPr lvl="4" algn="l">
              <a:lnSpc>
                <a:spcPct val="100000"/>
              </a:lnSpc>
              <a:spcBef>
                <a:spcPts val="0"/>
              </a:spcBef>
              <a:spcAft>
                <a:spcPts val="0"/>
              </a:spcAft>
              <a:buSzPts val="1300"/>
              <a:buNone/>
              <a:defRPr sz="1300"/>
            </a:lvl5pPr>
            <a:lvl6pPr lvl="5" algn="l">
              <a:lnSpc>
                <a:spcPct val="100000"/>
              </a:lnSpc>
              <a:spcBef>
                <a:spcPts val="0"/>
              </a:spcBef>
              <a:spcAft>
                <a:spcPts val="0"/>
              </a:spcAft>
              <a:buSzPts val="1300"/>
              <a:buNone/>
              <a:defRPr sz="1300"/>
            </a:lvl6pPr>
            <a:lvl7pPr lvl="6" algn="l">
              <a:lnSpc>
                <a:spcPct val="100000"/>
              </a:lnSpc>
              <a:spcBef>
                <a:spcPts val="0"/>
              </a:spcBef>
              <a:spcAft>
                <a:spcPts val="0"/>
              </a:spcAft>
              <a:buSzPts val="1300"/>
              <a:buNone/>
              <a:defRPr sz="1300"/>
            </a:lvl7pPr>
            <a:lvl8pPr lvl="7" algn="l">
              <a:lnSpc>
                <a:spcPct val="100000"/>
              </a:lnSpc>
              <a:spcBef>
                <a:spcPts val="0"/>
              </a:spcBef>
              <a:spcAft>
                <a:spcPts val="0"/>
              </a:spcAft>
              <a:buSzPts val="1300"/>
              <a:buNone/>
              <a:defRPr sz="1300"/>
            </a:lvl8pPr>
            <a:lvl9pPr lvl="8" algn="l">
              <a:lnSpc>
                <a:spcPct val="100000"/>
              </a:lnSpc>
              <a:spcBef>
                <a:spcPts val="0"/>
              </a:spcBef>
              <a:spcAft>
                <a:spcPts val="0"/>
              </a:spcAft>
              <a:buSzPts val="1300"/>
              <a:buNone/>
              <a:defRPr sz="1300"/>
            </a:lvl9pPr>
          </a:lstStyle>
          <a:p>
            <a:endParaRPr/>
          </a:p>
        </p:txBody>
      </p:sp>
      <p:sp>
        <p:nvSpPr>
          <p:cNvPr id="47" name="Google Shape;47;g29f520cb200_0_471"/>
          <p:cNvSpPr txBox="1">
            <a:spLocks noGrp="1"/>
          </p:cNvSpPr>
          <p:nvPr>
            <p:ph type="body" idx="2"/>
          </p:nvPr>
        </p:nvSpPr>
        <p:spPr>
          <a:xfrm>
            <a:off x="4648200" y="2262133"/>
            <a:ext cx="3676800" cy="3129900"/>
          </a:xfrm>
          <a:prstGeom prst="rect">
            <a:avLst/>
          </a:prstGeom>
          <a:noFill/>
          <a:ln>
            <a:noFill/>
          </a:ln>
        </p:spPr>
        <p:txBody>
          <a:bodyPr spcFirstLastPara="1" wrap="square" lIns="91425" tIns="91425" rIns="91425" bIns="91425" anchor="t" anchorCtr="0">
            <a:normAutofit/>
          </a:bodyPr>
          <a:lstStyle>
            <a:lvl1pPr marL="457200" lvl="0" indent="-311150" algn="l">
              <a:lnSpc>
                <a:spcPct val="115000"/>
              </a:lnSpc>
              <a:spcBef>
                <a:spcPts val="0"/>
              </a:spcBef>
              <a:spcAft>
                <a:spcPts val="0"/>
              </a:spcAft>
              <a:buSzPts val="1300"/>
              <a:buChar char="●"/>
              <a:defRPr/>
            </a:lvl1pPr>
            <a:lvl2pPr marL="914400" lvl="1" indent="-298450" algn="l">
              <a:lnSpc>
                <a:spcPct val="115000"/>
              </a:lnSpc>
              <a:spcBef>
                <a:spcPts val="0"/>
              </a:spcBef>
              <a:spcAft>
                <a:spcPts val="0"/>
              </a:spcAft>
              <a:buSzPts val="1100"/>
              <a:buChar char="○"/>
              <a:defRPr/>
            </a:lvl2pPr>
            <a:lvl3pPr marL="1371600" lvl="2" indent="-298450" algn="l">
              <a:lnSpc>
                <a:spcPct val="115000"/>
              </a:lnSpc>
              <a:spcBef>
                <a:spcPts val="0"/>
              </a:spcBef>
              <a:spcAft>
                <a:spcPts val="0"/>
              </a:spcAft>
              <a:buSzPts val="1100"/>
              <a:buChar char="■"/>
              <a:defRPr/>
            </a:lvl3pPr>
            <a:lvl4pPr marL="1828800" lvl="3" indent="-298450" algn="l">
              <a:lnSpc>
                <a:spcPct val="115000"/>
              </a:lnSpc>
              <a:spcBef>
                <a:spcPts val="0"/>
              </a:spcBef>
              <a:spcAft>
                <a:spcPts val="0"/>
              </a:spcAft>
              <a:buSzPts val="1100"/>
              <a:buChar char="●"/>
              <a:defRPr/>
            </a:lvl4pPr>
            <a:lvl5pPr marL="2286000" lvl="4" indent="-298450" algn="l">
              <a:lnSpc>
                <a:spcPct val="115000"/>
              </a:lnSpc>
              <a:spcBef>
                <a:spcPts val="0"/>
              </a:spcBef>
              <a:spcAft>
                <a:spcPts val="0"/>
              </a:spcAft>
              <a:buSzPts val="1100"/>
              <a:buChar char="○"/>
              <a:defRPr/>
            </a:lvl5pPr>
            <a:lvl6pPr marL="2743200" lvl="5" indent="-298450" algn="l">
              <a:lnSpc>
                <a:spcPct val="115000"/>
              </a:lnSpc>
              <a:spcBef>
                <a:spcPts val="0"/>
              </a:spcBef>
              <a:spcAft>
                <a:spcPts val="0"/>
              </a:spcAft>
              <a:buSzPts val="1100"/>
              <a:buChar char="■"/>
              <a:defRPr/>
            </a:lvl6pPr>
            <a:lvl7pPr marL="3200400" lvl="6" indent="-298450" algn="l">
              <a:lnSpc>
                <a:spcPct val="115000"/>
              </a:lnSpc>
              <a:spcBef>
                <a:spcPts val="0"/>
              </a:spcBef>
              <a:spcAft>
                <a:spcPts val="0"/>
              </a:spcAft>
              <a:buSzPts val="1100"/>
              <a:buChar char="●"/>
              <a:defRPr/>
            </a:lvl7pPr>
            <a:lvl8pPr marL="3657600" lvl="7" indent="-298450" algn="l">
              <a:lnSpc>
                <a:spcPct val="115000"/>
              </a:lnSpc>
              <a:spcBef>
                <a:spcPts val="0"/>
              </a:spcBef>
              <a:spcAft>
                <a:spcPts val="0"/>
              </a:spcAft>
              <a:buSzPts val="1100"/>
              <a:buChar char="○"/>
              <a:defRPr/>
            </a:lvl8pPr>
            <a:lvl9pPr marL="4114800" lvl="8" indent="-298450" algn="l">
              <a:lnSpc>
                <a:spcPct val="115000"/>
              </a:lnSpc>
              <a:spcBef>
                <a:spcPts val="0"/>
              </a:spcBef>
              <a:spcAft>
                <a:spcPts val="0"/>
              </a:spcAft>
              <a:buSzPts val="1100"/>
              <a:buChar char="■"/>
              <a:defRPr/>
            </a:lvl9pPr>
          </a:lstStyle>
          <a:p>
            <a:endParaRPr/>
          </a:p>
        </p:txBody>
      </p:sp>
      <p:sp>
        <p:nvSpPr>
          <p:cNvPr id="48" name="Google Shape;48;g29f520cb200_0_471"/>
          <p:cNvSpPr txBox="1">
            <a:spLocks noGrp="1"/>
          </p:cNvSpPr>
          <p:nvPr>
            <p:ph type="sldNum" idx="12"/>
          </p:nvPr>
        </p:nvSpPr>
        <p:spPr>
          <a:xfrm>
            <a:off x="8472458" y="6217622"/>
            <a:ext cx="548700" cy="5247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49"/>
        <p:cNvGrpSpPr/>
        <p:nvPr/>
      </p:nvGrpSpPr>
      <p:grpSpPr>
        <a:xfrm>
          <a:off x="0" y="0"/>
          <a:ext cx="0" cy="0"/>
          <a:chOff x="0" y="0"/>
          <a:chExt cx="0" cy="0"/>
        </a:xfrm>
      </p:grpSpPr>
      <p:sp>
        <p:nvSpPr>
          <p:cNvPr id="50" name="Google Shape;50;g29f520cb200_0_510"/>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51" name="Google Shape;51;g29f520cb200_0_510"/>
          <p:cNvSpPr txBox="1">
            <a:spLocks noGrp="1"/>
          </p:cNvSpPr>
          <p:nvPr>
            <p:ph type="body" idx="1"/>
          </p:nvPr>
        </p:nvSpPr>
        <p:spPr>
          <a:xfrm>
            <a:off x="457200" y="1600200"/>
            <a:ext cx="8229600" cy="4526100"/>
          </a:xfrm>
          <a:prstGeom prst="rect">
            <a:avLst/>
          </a:prstGeom>
          <a:noFill/>
          <a:ln>
            <a:noFill/>
          </a:ln>
        </p:spPr>
        <p:txBody>
          <a:bodyPr spcFirstLastPara="1" wrap="square" lIns="91425" tIns="45700" rIns="91425" bIns="45700" anchor="t" anchorCtr="0">
            <a:normAutofit/>
          </a:bodyPr>
          <a:lstStyle>
            <a:lvl1pPr marL="457200" lvl="0" indent="-342900" algn="l">
              <a:lnSpc>
                <a:spcPct val="115000"/>
              </a:lnSpc>
              <a:spcBef>
                <a:spcPts val="360"/>
              </a:spcBef>
              <a:spcAft>
                <a:spcPts val="0"/>
              </a:spcAft>
              <a:buClr>
                <a:schemeClr val="dk1"/>
              </a:buClr>
              <a:buSzPts val="1800"/>
              <a:buChar char="●"/>
              <a:defRPr/>
            </a:lvl1pPr>
            <a:lvl2pPr marL="914400" lvl="1" indent="-342900" algn="l">
              <a:lnSpc>
                <a:spcPct val="115000"/>
              </a:lnSpc>
              <a:spcBef>
                <a:spcPts val="1200"/>
              </a:spcBef>
              <a:spcAft>
                <a:spcPts val="0"/>
              </a:spcAft>
              <a:buClr>
                <a:schemeClr val="dk1"/>
              </a:buClr>
              <a:buSzPts val="1800"/>
              <a:buChar char="○"/>
              <a:defRPr/>
            </a:lvl2pPr>
            <a:lvl3pPr marL="1371600" lvl="2" indent="-342900" algn="l">
              <a:lnSpc>
                <a:spcPct val="115000"/>
              </a:lnSpc>
              <a:spcBef>
                <a:spcPts val="1200"/>
              </a:spcBef>
              <a:spcAft>
                <a:spcPts val="0"/>
              </a:spcAft>
              <a:buClr>
                <a:schemeClr val="dk1"/>
              </a:buClr>
              <a:buSzPts val="1800"/>
              <a:buChar char="■"/>
              <a:defRPr/>
            </a:lvl3pPr>
            <a:lvl4pPr marL="1828800" lvl="3" indent="-342900" algn="l">
              <a:lnSpc>
                <a:spcPct val="115000"/>
              </a:lnSpc>
              <a:spcBef>
                <a:spcPts val="1200"/>
              </a:spcBef>
              <a:spcAft>
                <a:spcPts val="0"/>
              </a:spcAft>
              <a:buClr>
                <a:schemeClr val="dk1"/>
              </a:buClr>
              <a:buSzPts val="1800"/>
              <a:buChar char="●"/>
              <a:defRPr/>
            </a:lvl4pPr>
            <a:lvl5pPr marL="2286000" lvl="4" indent="-342900" algn="l">
              <a:lnSpc>
                <a:spcPct val="115000"/>
              </a:lnSpc>
              <a:spcBef>
                <a:spcPts val="1200"/>
              </a:spcBef>
              <a:spcAft>
                <a:spcPts val="0"/>
              </a:spcAft>
              <a:buClr>
                <a:schemeClr val="dk1"/>
              </a:buClr>
              <a:buSzPts val="1800"/>
              <a:buChar char="○"/>
              <a:defRPr/>
            </a:lvl5pPr>
            <a:lvl6pPr marL="2743200" lvl="5" indent="-342900" algn="l">
              <a:lnSpc>
                <a:spcPct val="115000"/>
              </a:lnSpc>
              <a:spcBef>
                <a:spcPts val="1200"/>
              </a:spcBef>
              <a:spcAft>
                <a:spcPts val="0"/>
              </a:spcAft>
              <a:buClr>
                <a:schemeClr val="dk1"/>
              </a:buClr>
              <a:buSzPts val="1800"/>
              <a:buChar char="■"/>
              <a:defRPr/>
            </a:lvl6pPr>
            <a:lvl7pPr marL="3200400" lvl="6" indent="-342900" algn="l">
              <a:lnSpc>
                <a:spcPct val="115000"/>
              </a:lnSpc>
              <a:spcBef>
                <a:spcPts val="1200"/>
              </a:spcBef>
              <a:spcAft>
                <a:spcPts val="0"/>
              </a:spcAft>
              <a:buClr>
                <a:schemeClr val="dk1"/>
              </a:buClr>
              <a:buSzPts val="1800"/>
              <a:buChar char="●"/>
              <a:defRPr/>
            </a:lvl7pPr>
            <a:lvl8pPr marL="3657600" lvl="7" indent="-342900" algn="l">
              <a:lnSpc>
                <a:spcPct val="115000"/>
              </a:lnSpc>
              <a:spcBef>
                <a:spcPts val="1200"/>
              </a:spcBef>
              <a:spcAft>
                <a:spcPts val="0"/>
              </a:spcAft>
              <a:buClr>
                <a:schemeClr val="dk1"/>
              </a:buClr>
              <a:buSzPts val="1800"/>
              <a:buChar char="○"/>
              <a:defRPr/>
            </a:lvl8pPr>
            <a:lvl9pPr marL="4114800" lvl="8" indent="-342900" algn="l">
              <a:lnSpc>
                <a:spcPct val="115000"/>
              </a:lnSpc>
              <a:spcBef>
                <a:spcPts val="1200"/>
              </a:spcBef>
              <a:spcAft>
                <a:spcPts val="1200"/>
              </a:spcAft>
              <a:buClr>
                <a:schemeClr val="dk1"/>
              </a:buClr>
              <a:buSzPts val="1800"/>
              <a:buChar char="■"/>
              <a:defRPr/>
            </a:lvl9pPr>
          </a:lstStyle>
          <a:p>
            <a:endParaRPr/>
          </a:p>
        </p:txBody>
      </p:sp>
      <p:sp>
        <p:nvSpPr>
          <p:cNvPr id="52" name="Google Shape;52;g29f520cb200_0_510"/>
          <p:cNvSpPr txBox="1">
            <a:spLocks noGrp="1"/>
          </p:cNvSpPr>
          <p:nvPr>
            <p:ph type="dt" idx="10"/>
          </p:nvPr>
        </p:nvSpPr>
        <p:spPr>
          <a:xfrm>
            <a:off x="457200" y="6356350"/>
            <a:ext cx="2133600" cy="3651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3" name="Google Shape;53;g29f520cb200_0_510"/>
          <p:cNvSpPr txBox="1">
            <a:spLocks noGrp="1"/>
          </p:cNvSpPr>
          <p:nvPr>
            <p:ph type="ftr" idx="11"/>
          </p:nvPr>
        </p:nvSpPr>
        <p:spPr>
          <a:xfrm>
            <a:off x="3124200" y="6356350"/>
            <a:ext cx="2895600" cy="365100"/>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4" name="Google Shape;54;g29f520cb200_0_510"/>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5"/>
        <p:cNvGrpSpPr/>
        <p:nvPr/>
      </p:nvGrpSpPr>
      <p:grpSpPr>
        <a:xfrm>
          <a:off x="0" y="0"/>
          <a:ext cx="0" cy="0"/>
          <a:chOff x="0" y="0"/>
          <a:chExt cx="0" cy="0"/>
        </a:xfrm>
      </p:grpSpPr>
      <p:grpSp>
        <p:nvGrpSpPr>
          <p:cNvPr id="56" name="Google Shape;56;g29f520cb200_0_479"/>
          <p:cNvGrpSpPr/>
          <p:nvPr/>
        </p:nvGrpSpPr>
        <p:grpSpPr>
          <a:xfrm>
            <a:off x="0" y="5504636"/>
            <a:ext cx="698925" cy="912853"/>
            <a:chOff x="0" y="3785672"/>
            <a:chExt cx="698925" cy="684657"/>
          </a:xfrm>
        </p:grpSpPr>
        <p:sp>
          <p:nvSpPr>
            <p:cNvPr id="57" name="Google Shape;57;g29f520cb200_0_479"/>
            <p:cNvSpPr/>
            <p:nvPr/>
          </p:nvSpPr>
          <p:spPr>
            <a:xfrm rot="-5400000">
              <a:off x="0" y="3785672"/>
              <a:ext cx="544800" cy="544800"/>
            </a:xfrm>
            <a:prstGeom prst="diagStripe">
              <a:avLst>
                <a:gd name="adj" fmla="val 50000"/>
              </a:avLst>
            </a:prstGeom>
            <a:solidFill>
              <a:schemeClr val="lt1">
                <a:alpha val="9411"/>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 name="Google Shape;58;g29f520cb200_0_479"/>
            <p:cNvSpPr/>
            <p:nvPr/>
          </p:nvSpPr>
          <p:spPr>
            <a:xfrm flipH="1">
              <a:off x="154125" y="3925529"/>
              <a:ext cx="544800" cy="544800"/>
            </a:xfrm>
            <a:prstGeom prst="diagStripe">
              <a:avLst>
                <a:gd name="adj" fmla="val 50000"/>
              </a:avLst>
            </a:prstGeom>
            <a:solidFill>
              <a:schemeClr val="lt1">
                <a:alpha val="9411"/>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59" name="Google Shape;59;g29f520cb200_0_479"/>
          <p:cNvSpPr txBox="1">
            <a:spLocks noGrp="1"/>
          </p:cNvSpPr>
          <p:nvPr>
            <p:ph type="body" idx="1"/>
          </p:nvPr>
        </p:nvSpPr>
        <p:spPr>
          <a:xfrm>
            <a:off x="812725" y="5740500"/>
            <a:ext cx="6936000" cy="698400"/>
          </a:xfrm>
          <a:prstGeom prst="rect">
            <a:avLst/>
          </a:prstGeom>
          <a:noFill/>
          <a:ln>
            <a:noFill/>
          </a:ln>
        </p:spPr>
        <p:txBody>
          <a:bodyPr spcFirstLastPara="1" wrap="square" lIns="91425" tIns="91425" rIns="91425" bIns="91425" anchor="ctr" anchorCtr="0">
            <a:normAutofit/>
          </a:bodyPr>
          <a:lstStyle>
            <a:lvl1pPr marL="457200" lvl="0" indent="-228600" algn="l">
              <a:lnSpc>
                <a:spcPct val="100000"/>
              </a:lnSpc>
              <a:spcBef>
                <a:spcPts val="0"/>
              </a:spcBef>
              <a:spcAft>
                <a:spcPts val="0"/>
              </a:spcAft>
              <a:buSzPts val="1300"/>
              <a:buNone/>
              <a:defRPr/>
            </a:lvl1pPr>
          </a:lstStyle>
          <a:p>
            <a:endParaRPr/>
          </a:p>
        </p:txBody>
      </p:sp>
      <p:sp>
        <p:nvSpPr>
          <p:cNvPr id="60" name="Google Shape;60;g29f520cb200_0_479"/>
          <p:cNvSpPr txBox="1">
            <a:spLocks noGrp="1"/>
          </p:cNvSpPr>
          <p:nvPr>
            <p:ph type="sldNum" idx="12"/>
          </p:nvPr>
        </p:nvSpPr>
        <p:spPr>
          <a:xfrm>
            <a:off x="8472458" y="6217622"/>
            <a:ext cx="548700" cy="5247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61"/>
        <p:cNvGrpSpPr/>
        <p:nvPr/>
      </p:nvGrpSpPr>
      <p:grpSpPr>
        <a:xfrm>
          <a:off x="0" y="0"/>
          <a:ext cx="0" cy="0"/>
          <a:chOff x="0" y="0"/>
          <a:chExt cx="0" cy="0"/>
        </a:xfrm>
      </p:grpSpPr>
      <p:grpSp>
        <p:nvGrpSpPr>
          <p:cNvPr id="62" name="Google Shape;62;g29f520cb200_0_399"/>
          <p:cNvGrpSpPr/>
          <p:nvPr/>
        </p:nvGrpSpPr>
        <p:grpSpPr>
          <a:xfrm>
            <a:off x="4406400" y="0"/>
            <a:ext cx="4737600" cy="6857248"/>
            <a:chOff x="4406400" y="0"/>
            <a:chExt cx="4737600" cy="5143065"/>
          </a:xfrm>
        </p:grpSpPr>
        <p:sp>
          <p:nvSpPr>
            <p:cNvPr id="63" name="Google Shape;63;g29f520cb200_0_399"/>
            <p:cNvSpPr/>
            <p:nvPr/>
          </p:nvSpPr>
          <p:spPr>
            <a:xfrm rot="5400000">
              <a:off x="4408200" y="-1800"/>
              <a:ext cx="4734000" cy="4737600"/>
            </a:xfrm>
            <a:prstGeom prst="diagStripe">
              <a:avLst>
                <a:gd name="adj" fmla="val 49469"/>
              </a:avLst>
            </a:prstGeom>
            <a:solidFill>
              <a:schemeClr val="lt1">
                <a:alpha val="313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 name="Google Shape;64;g29f520cb200_0_399"/>
            <p:cNvSpPr/>
            <p:nvPr/>
          </p:nvSpPr>
          <p:spPr>
            <a:xfrm rot="5400000">
              <a:off x="4841125" y="5700"/>
              <a:ext cx="4298100" cy="4286700"/>
            </a:xfrm>
            <a:prstGeom prst="diagStripe">
              <a:avLst>
                <a:gd name="adj" fmla="val 0"/>
              </a:avLst>
            </a:prstGeom>
            <a:solidFill>
              <a:schemeClr val="lt1">
                <a:alpha val="313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 name="Google Shape;65;g29f520cb200_0_399"/>
            <p:cNvSpPr/>
            <p:nvPr/>
          </p:nvSpPr>
          <p:spPr>
            <a:xfrm rot="-5400000">
              <a:off x="5618399" y="1236468"/>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 name="Google Shape;66;g29f520cb200_0_399"/>
            <p:cNvSpPr/>
            <p:nvPr/>
          </p:nvSpPr>
          <p:spPr>
            <a:xfrm flipH="1">
              <a:off x="5849857" y="1443956"/>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 name="Google Shape;67;g29f520cb200_0_399"/>
            <p:cNvSpPr/>
            <p:nvPr/>
          </p:nvSpPr>
          <p:spPr>
            <a:xfrm rot="-5400000">
              <a:off x="5987081" y="2469465"/>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 name="Google Shape;68;g29f520cb200_0_399"/>
            <p:cNvSpPr/>
            <p:nvPr/>
          </p:nvSpPr>
          <p:spPr>
            <a:xfrm flipH="1">
              <a:off x="6222115" y="2676953"/>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 name="Google Shape;69;g29f520cb200_0_399"/>
            <p:cNvSpPr/>
            <p:nvPr/>
          </p:nvSpPr>
          <p:spPr>
            <a:xfrm rot="-5400000">
              <a:off x="6675341" y="1862018"/>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 name="Google Shape;70;g29f520cb200_0_399"/>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 name="Google Shape;71;g29f520cb200_0_399"/>
            <p:cNvSpPr/>
            <p:nvPr/>
          </p:nvSpPr>
          <p:spPr>
            <a:xfrm rot="-5400000">
              <a:off x="6861141" y="2477810"/>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 name="Google Shape;72;g29f520cb200_0_399"/>
            <p:cNvSpPr/>
            <p:nvPr/>
          </p:nvSpPr>
          <p:spPr>
            <a:xfrm flipH="1">
              <a:off x="7965266" y="2692963"/>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 name="Google Shape;73;g29f520cb200_0_399"/>
            <p:cNvSpPr/>
            <p:nvPr/>
          </p:nvSpPr>
          <p:spPr>
            <a:xfrm flipH="1">
              <a:off x="8145082" y="3308755"/>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 name="Google Shape;74;g29f520cb200_0_399"/>
            <p:cNvSpPr/>
            <p:nvPr/>
          </p:nvSpPr>
          <p:spPr>
            <a:xfrm rot="-5400000">
              <a:off x="7047599" y="3095015"/>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 name="Google Shape;75;g29f520cb200_0_399"/>
            <p:cNvSpPr/>
            <p:nvPr/>
          </p:nvSpPr>
          <p:spPr>
            <a:xfrm flipH="1">
              <a:off x="7276649" y="3302502"/>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 name="Google Shape;76;g29f520cb200_0_399"/>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 name="Google Shape;77;g29f520cb200_0_399"/>
            <p:cNvSpPr/>
            <p:nvPr/>
          </p:nvSpPr>
          <p:spPr>
            <a:xfrm flipH="1">
              <a:off x="7462448" y="3918294"/>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 name="Google Shape;78;g29f520cb200_0_399"/>
            <p:cNvSpPr/>
            <p:nvPr/>
          </p:nvSpPr>
          <p:spPr>
            <a:xfrm rot="-5400000">
              <a:off x="8102491" y="3718473"/>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 name="Google Shape;79;g29f520cb200_0_399"/>
            <p:cNvSpPr/>
            <p:nvPr/>
          </p:nvSpPr>
          <p:spPr>
            <a:xfrm flipH="1">
              <a:off x="8334533" y="3925960"/>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 name="Google Shape;80;g29f520cb200_0_399"/>
            <p:cNvSpPr/>
            <p:nvPr/>
          </p:nvSpPr>
          <p:spPr>
            <a:xfrm rot="-5400000">
              <a:off x="8288290" y="4334265"/>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1" name="Google Shape;81;g29f520cb200_0_399"/>
          <p:cNvSpPr txBox="1">
            <a:spLocks noGrp="1"/>
          </p:cNvSpPr>
          <p:nvPr>
            <p:ph type="title"/>
          </p:nvPr>
        </p:nvSpPr>
        <p:spPr>
          <a:xfrm>
            <a:off x="823850" y="2737333"/>
            <a:ext cx="4587000" cy="15315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82" name="Google Shape;82;g29f520cb200_0_399"/>
          <p:cNvSpPr txBox="1">
            <a:spLocks noGrp="1"/>
          </p:cNvSpPr>
          <p:nvPr>
            <p:ph type="sldNum" idx="12"/>
          </p:nvPr>
        </p:nvSpPr>
        <p:spPr>
          <a:xfrm>
            <a:off x="8472458" y="6217622"/>
            <a:ext cx="548700" cy="5247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83"/>
        <p:cNvGrpSpPr/>
        <p:nvPr/>
      </p:nvGrpSpPr>
      <p:grpSpPr>
        <a:xfrm>
          <a:off x="0" y="0"/>
          <a:ext cx="0" cy="0"/>
          <a:chOff x="0" y="0"/>
          <a:chExt cx="0" cy="0"/>
        </a:xfrm>
      </p:grpSpPr>
      <p:grpSp>
        <p:nvGrpSpPr>
          <p:cNvPr id="84" name="Google Shape;84;g29f520cb200_0_421"/>
          <p:cNvGrpSpPr/>
          <p:nvPr/>
        </p:nvGrpSpPr>
        <p:grpSpPr>
          <a:xfrm>
            <a:off x="0" y="507989"/>
            <a:ext cx="1037850" cy="1355017"/>
            <a:chOff x="0" y="381001"/>
            <a:chExt cx="1037850" cy="1016288"/>
          </a:xfrm>
        </p:grpSpPr>
        <p:sp>
          <p:nvSpPr>
            <p:cNvPr id="85" name="Google Shape;85;g29f520cb200_0_421"/>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 name="Google Shape;86;g29f520cb200_0_421"/>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7" name="Google Shape;87;g29f520cb200_0_421"/>
          <p:cNvSpPr txBox="1">
            <a:spLocks noGrp="1"/>
          </p:cNvSpPr>
          <p:nvPr>
            <p:ph type="title"/>
          </p:nvPr>
        </p:nvSpPr>
        <p:spPr>
          <a:xfrm>
            <a:off x="1297500" y="525000"/>
            <a:ext cx="7038900" cy="12189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88" name="Google Shape;88;g29f520cb200_0_421"/>
          <p:cNvSpPr txBox="1">
            <a:spLocks noGrp="1"/>
          </p:cNvSpPr>
          <p:nvPr>
            <p:ph type="body" idx="1"/>
          </p:nvPr>
        </p:nvSpPr>
        <p:spPr>
          <a:xfrm>
            <a:off x="1297500" y="2090067"/>
            <a:ext cx="7038900" cy="3881700"/>
          </a:xfrm>
          <a:prstGeom prst="rect">
            <a:avLst/>
          </a:prstGeom>
          <a:noFill/>
          <a:ln>
            <a:noFill/>
          </a:ln>
        </p:spPr>
        <p:txBody>
          <a:bodyPr spcFirstLastPara="1" wrap="square" lIns="91425" tIns="91425" rIns="91425" bIns="91425" anchor="t" anchorCtr="0">
            <a:normAutofit/>
          </a:bodyPr>
          <a:lstStyle>
            <a:lvl1pPr marL="457200" lvl="0" indent="-311150" algn="l">
              <a:lnSpc>
                <a:spcPct val="115000"/>
              </a:lnSpc>
              <a:spcBef>
                <a:spcPts val="0"/>
              </a:spcBef>
              <a:spcAft>
                <a:spcPts val="0"/>
              </a:spcAft>
              <a:buSzPts val="1300"/>
              <a:buChar char="●"/>
              <a:defRPr/>
            </a:lvl1pPr>
            <a:lvl2pPr marL="914400" lvl="1" indent="-298450" algn="l">
              <a:lnSpc>
                <a:spcPct val="115000"/>
              </a:lnSpc>
              <a:spcBef>
                <a:spcPts val="0"/>
              </a:spcBef>
              <a:spcAft>
                <a:spcPts val="0"/>
              </a:spcAft>
              <a:buSzPts val="1100"/>
              <a:buChar char="○"/>
              <a:defRPr/>
            </a:lvl2pPr>
            <a:lvl3pPr marL="1371600" lvl="2" indent="-298450" algn="l">
              <a:lnSpc>
                <a:spcPct val="115000"/>
              </a:lnSpc>
              <a:spcBef>
                <a:spcPts val="0"/>
              </a:spcBef>
              <a:spcAft>
                <a:spcPts val="0"/>
              </a:spcAft>
              <a:buSzPts val="1100"/>
              <a:buChar char="■"/>
              <a:defRPr/>
            </a:lvl3pPr>
            <a:lvl4pPr marL="1828800" lvl="3" indent="-298450" algn="l">
              <a:lnSpc>
                <a:spcPct val="115000"/>
              </a:lnSpc>
              <a:spcBef>
                <a:spcPts val="0"/>
              </a:spcBef>
              <a:spcAft>
                <a:spcPts val="0"/>
              </a:spcAft>
              <a:buSzPts val="1100"/>
              <a:buChar char="●"/>
              <a:defRPr/>
            </a:lvl4pPr>
            <a:lvl5pPr marL="2286000" lvl="4" indent="-298450" algn="l">
              <a:lnSpc>
                <a:spcPct val="115000"/>
              </a:lnSpc>
              <a:spcBef>
                <a:spcPts val="0"/>
              </a:spcBef>
              <a:spcAft>
                <a:spcPts val="0"/>
              </a:spcAft>
              <a:buSzPts val="1100"/>
              <a:buChar char="○"/>
              <a:defRPr/>
            </a:lvl5pPr>
            <a:lvl6pPr marL="2743200" lvl="5" indent="-298450" algn="l">
              <a:lnSpc>
                <a:spcPct val="115000"/>
              </a:lnSpc>
              <a:spcBef>
                <a:spcPts val="0"/>
              </a:spcBef>
              <a:spcAft>
                <a:spcPts val="0"/>
              </a:spcAft>
              <a:buSzPts val="1100"/>
              <a:buChar char="■"/>
              <a:defRPr/>
            </a:lvl6pPr>
            <a:lvl7pPr marL="3200400" lvl="6" indent="-298450" algn="l">
              <a:lnSpc>
                <a:spcPct val="115000"/>
              </a:lnSpc>
              <a:spcBef>
                <a:spcPts val="0"/>
              </a:spcBef>
              <a:spcAft>
                <a:spcPts val="0"/>
              </a:spcAft>
              <a:buSzPts val="1100"/>
              <a:buChar char="●"/>
              <a:defRPr/>
            </a:lvl7pPr>
            <a:lvl8pPr marL="3657600" lvl="7" indent="-298450" algn="l">
              <a:lnSpc>
                <a:spcPct val="115000"/>
              </a:lnSpc>
              <a:spcBef>
                <a:spcPts val="0"/>
              </a:spcBef>
              <a:spcAft>
                <a:spcPts val="0"/>
              </a:spcAft>
              <a:buSzPts val="1100"/>
              <a:buChar char="○"/>
              <a:defRPr/>
            </a:lvl8pPr>
            <a:lvl9pPr marL="4114800" lvl="8" indent="-298450" algn="l">
              <a:lnSpc>
                <a:spcPct val="115000"/>
              </a:lnSpc>
              <a:spcBef>
                <a:spcPts val="0"/>
              </a:spcBef>
              <a:spcAft>
                <a:spcPts val="0"/>
              </a:spcAft>
              <a:buSzPts val="1100"/>
              <a:buChar char="■"/>
              <a:defRPr/>
            </a:lvl9pPr>
          </a:lstStyle>
          <a:p>
            <a:endParaRPr/>
          </a:p>
        </p:txBody>
      </p:sp>
      <p:sp>
        <p:nvSpPr>
          <p:cNvPr id="89" name="Google Shape;89;g29f520cb200_0_421"/>
          <p:cNvSpPr txBox="1">
            <a:spLocks noGrp="1"/>
          </p:cNvSpPr>
          <p:nvPr>
            <p:ph type="sldNum" idx="12"/>
          </p:nvPr>
        </p:nvSpPr>
        <p:spPr>
          <a:xfrm>
            <a:off x="8472458" y="6217622"/>
            <a:ext cx="548700" cy="5247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90"/>
        <p:cNvGrpSpPr/>
        <p:nvPr/>
      </p:nvGrpSpPr>
      <p:grpSpPr>
        <a:xfrm>
          <a:off x="0" y="0"/>
          <a:ext cx="0" cy="0"/>
          <a:chOff x="0" y="0"/>
          <a:chExt cx="0" cy="0"/>
        </a:xfrm>
      </p:grpSpPr>
      <p:grpSp>
        <p:nvGrpSpPr>
          <p:cNvPr id="91" name="Google Shape;91;g29f520cb200_0_428"/>
          <p:cNvGrpSpPr/>
          <p:nvPr/>
        </p:nvGrpSpPr>
        <p:grpSpPr>
          <a:xfrm>
            <a:off x="0" y="507989"/>
            <a:ext cx="1037850" cy="1355017"/>
            <a:chOff x="0" y="381001"/>
            <a:chExt cx="1037850" cy="1016288"/>
          </a:xfrm>
        </p:grpSpPr>
        <p:sp>
          <p:nvSpPr>
            <p:cNvPr id="92" name="Google Shape;92;g29f520cb200_0_428"/>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 name="Google Shape;93;g29f520cb200_0_428"/>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94" name="Google Shape;94;g29f520cb200_0_428"/>
          <p:cNvSpPr txBox="1">
            <a:spLocks noGrp="1"/>
          </p:cNvSpPr>
          <p:nvPr>
            <p:ph type="title"/>
          </p:nvPr>
        </p:nvSpPr>
        <p:spPr>
          <a:xfrm>
            <a:off x="1297500" y="525000"/>
            <a:ext cx="7038900" cy="12189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95" name="Google Shape;95;g29f520cb200_0_428"/>
          <p:cNvSpPr txBox="1">
            <a:spLocks noGrp="1"/>
          </p:cNvSpPr>
          <p:nvPr>
            <p:ph type="body" idx="1"/>
          </p:nvPr>
        </p:nvSpPr>
        <p:spPr>
          <a:xfrm>
            <a:off x="1297500" y="2090067"/>
            <a:ext cx="3403200" cy="3881700"/>
          </a:xfrm>
          <a:prstGeom prst="rect">
            <a:avLst/>
          </a:prstGeom>
          <a:noFill/>
          <a:ln>
            <a:noFill/>
          </a:ln>
        </p:spPr>
        <p:txBody>
          <a:bodyPr spcFirstLastPara="1" wrap="square" lIns="91425" tIns="91425" rIns="91425" bIns="91425" anchor="t" anchorCtr="0">
            <a:normAutofit/>
          </a:bodyPr>
          <a:lstStyle>
            <a:lvl1pPr marL="457200" lvl="0" indent="-311150" algn="l">
              <a:lnSpc>
                <a:spcPct val="115000"/>
              </a:lnSpc>
              <a:spcBef>
                <a:spcPts val="0"/>
              </a:spcBef>
              <a:spcAft>
                <a:spcPts val="0"/>
              </a:spcAft>
              <a:buSzPts val="1300"/>
              <a:buChar char="●"/>
              <a:defRPr/>
            </a:lvl1pPr>
            <a:lvl2pPr marL="914400" lvl="1" indent="-298450" algn="l">
              <a:lnSpc>
                <a:spcPct val="115000"/>
              </a:lnSpc>
              <a:spcBef>
                <a:spcPts val="0"/>
              </a:spcBef>
              <a:spcAft>
                <a:spcPts val="0"/>
              </a:spcAft>
              <a:buSzPts val="1100"/>
              <a:buChar char="○"/>
              <a:defRPr/>
            </a:lvl2pPr>
            <a:lvl3pPr marL="1371600" lvl="2" indent="-298450" algn="l">
              <a:lnSpc>
                <a:spcPct val="115000"/>
              </a:lnSpc>
              <a:spcBef>
                <a:spcPts val="0"/>
              </a:spcBef>
              <a:spcAft>
                <a:spcPts val="0"/>
              </a:spcAft>
              <a:buSzPts val="1100"/>
              <a:buChar char="■"/>
              <a:defRPr/>
            </a:lvl3pPr>
            <a:lvl4pPr marL="1828800" lvl="3" indent="-298450" algn="l">
              <a:lnSpc>
                <a:spcPct val="115000"/>
              </a:lnSpc>
              <a:spcBef>
                <a:spcPts val="0"/>
              </a:spcBef>
              <a:spcAft>
                <a:spcPts val="0"/>
              </a:spcAft>
              <a:buSzPts val="1100"/>
              <a:buChar char="●"/>
              <a:defRPr/>
            </a:lvl4pPr>
            <a:lvl5pPr marL="2286000" lvl="4" indent="-298450" algn="l">
              <a:lnSpc>
                <a:spcPct val="115000"/>
              </a:lnSpc>
              <a:spcBef>
                <a:spcPts val="0"/>
              </a:spcBef>
              <a:spcAft>
                <a:spcPts val="0"/>
              </a:spcAft>
              <a:buSzPts val="1100"/>
              <a:buChar char="○"/>
              <a:defRPr/>
            </a:lvl5pPr>
            <a:lvl6pPr marL="2743200" lvl="5" indent="-298450" algn="l">
              <a:lnSpc>
                <a:spcPct val="115000"/>
              </a:lnSpc>
              <a:spcBef>
                <a:spcPts val="0"/>
              </a:spcBef>
              <a:spcAft>
                <a:spcPts val="0"/>
              </a:spcAft>
              <a:buSzPts val="1100"/>
              <a:buChar char="■"/>
              <a:defRPr/>
            </a:lvl6pPr>
            <a:lvl7pPr marL="3200400" lvl="6" indent="-298450" algn="l">
              <a:lnSpc>
                <a:spcPct val="115000"/>
              </a:lnSpc>
              <a:spcBef>
                <a:spcPts val="0"/>
              </a:spcBef>
              <a:spcAft>
                <a:spcPts val="0"/>
              </a:spcAft>
              <a:buSzPts val="1100"/>
              <a:buChar char="●"/>
              <a:defRPr/>
            </a:lvl7pPr>
            <a:lvl8pPr marL="3657600" lvl="7" indent="-298450" algn="l">
              <a:lnSpc>
                <a:spcPct val="115000"/>
              </a:lnSpc>
              <a:spcBef>
                <a:spcPts val="0"/>
              </a:spcBef>
              <a:spcAft>
                <a:spcPts val="0"/>
              </a:spcAft>
              <a:buSzPts val="1100"/>
              <a:buChar char="○"/>
              <a:defRPr/>
            </a:lvl8pPr>
            <a:lvl9pPr marL="4114800" lvl="8" indent="-298450" algn="l">
              <a:lnSpc>
                <a:spcPct val="115000"/>
              </a:lnSpc>
              <a:spcBef>
                <a:spcPts val="0"/>
              </a:spcBef>
              <a:spcAft>
                <a:spcPts val="0"/>
              </a:spcAft>
              <a:buSzPts val="1100"/>
              <a:buChar char="■"/>
              <a:defRPr/>
            </a:lvl9pPr>
          </a:lstStyle>
          <a:p>
            <a:endParaRPr/>
          </a:p>
        </p:txBody>
      </p:sp>
      <p:sp>
        <p:nvSpPr>
          <p:cNvPr id="96" name="Google Shape;96;g29f520cb200_0_428"/>
          <p:cNvSpPr txBox="1">
            <a:spLocks noGrp="1"/>
          </p:cNvSpPr>
          <p:nvPr>
            <p:ph type="body" idx="2"/>
          </p:nvPr>
        </p:nvSpPr>
        <p:spPr>
          <a:xfrm>
            <a:off x="4933221" y="2090067"/>
            <a:ext cx="3403200" cy="3881700"/>
          </a:xfrm>
          <a:prstGeom prst="rect">
            <a:avLst/>
          </a:prstGeom>
          <a:noFill/>
          <a:ln>
            <a:noFill/>
          </a:ln>
        </p:spPr>
        <p:txBody>
          <a:bodyPr spcFirstLastPara="1" wrap="square" lIns="91425" tIns="91425" rIns="91425" bIns="91425" anchor="t" anchorCtr="0">
            <a:normAutofit/>
          </a:bodyPr>
          <a:lstStyle>
            <a:lvl1pPr marL="457200" lvl="0" indent="-311150" algn="l">
              <a:lnSpc>
                <a:spcPct val="115000"/>
              </a:lnSpc>
              <a:spcBef>
                <a:spcPts val="0"/>
              </a:spcBef>
              <a:spcAft>
                <a:spcPts val="0"/>
              </a:spcAft>
              <a:buSzPts val="1300"/>
              <a:buChar char="●"/>
              <a:defRPr/>
            </a:lvl1pPr>
            <a:lvl2pPr marL="914400" lvl="1" indent="-298450" algn="l">
              <a:lnSpc>
                <a:spcPct val="115000"/>
              </a:lnSpc>
              <a:spcBef>
                <a:spcPts val="0"/>
              </a:spcBef>
              <a:spcAft>
                <a:spcPts val="0"/>
              </a:spcAft>
              <a:buSzPts val="1100"/>
              <a:buChar char="○"/>
              <a:defRPr/>
            </a:lvl2pPr>
            <a:lvl3pPr marL="1371600" lvl="2" indent="-298450" algn="l">
              <a:lnSpc>
                <a:spcPct val="115000"/>
              </a:lnSpc>
              <a:spcBef>
                <a:spcPts val="0"/>
              </a:spcBef>
              <a:spcAft>
                <a:spcPts val="0"/>
              </a:spcAft>
              <a:buSzPts val="1100"/>
              <a:buChar char="■"/>
              <a:defRPr/>
            </a:lvl3pPr>
            <a:lvl4pPr marL="1828800" lvl="3" indent="-298450" algn="l">
              <a:lnSpc>
                <a:spcPct val="115000"/>
              </a:lnSpc>
              <a:spcBef>
                <a:spcPts val="0"/>
              </a:spcBef>
              <a:spcAft>
                <a:spcPts val="0"/>
              </a:spcAft>
              <a:buSzPts val="1100"/>
              <a:buChar char="●"/>
              <a:defRPr/>
            </a:lvl4pPr>
            <a:lvl5pPr marL="2286000" lvl="4" indent="-298450" algn="l">
              <a:lnSpc>
                <a:spcPct val="115000"/>
              </a:lnSpc>
              <a:spcBef>
                <a:spcPts val="0"/>
              </a:spcBef>
              <a:spcAft>
                <a:spcPts val="0"/>
              </a:spcAft>
              <a:buSzPts val="1100"/>
              <a:buChar char="○"/>
              <a:defRPr/>
            </a:lvl5pPr>
            <a:lvl6pPr marL="2743200" lvl="5" indent="-298450" algn="l">
              <a:lnSpc>
                <a:spcPct val="115000"/>
              </a:lnSpc>
              <a:spcBef>
                <a:spcPts val="0"/>
              </a:spcBef>
              <a:spcAft>
                <a:spcPts val="0"/>
              </a:spcAft>
              <a:buSzPts val="1100"/>
              <a:buChar char="■"/>
              <a:defRPr/>
            </a:lvl6pPr>
            <a:lvl7pPr marL="3200400" lvl="6" indent="-298450" algn="l">
              <a:lnSpc>
                <a:spcPct val="115000"/>
              </a:lnSpc>
              <a:spcBef>
                <a:spcPts val="0"/>
              </a:spcBef>
              <a:spcAft>
                <a:spcPts val="0"/>
              </a:spcAft>
              <a:buSzPts val="1100"/>
              <a:buChar char="●"/>
              <a:defRPr/>
            </a:lvl7pPr>
            <a:lvl8pPr marL="3657600" lvl="7" indent="-298450" algn="l">
              <a:lnSpc>
                <a:spcPct val="115000"/>
              </a:lnSpc>
              <a:spcBef>
                <a:spcPts val="0"/>
              </a:spcBef>
              <a:spcAft>
                <a:spcPts val="0"/>
              </a:spcAft>
              <a:buSzPts val="1100"/>
              <a:buChar char="○"/>
              <a:defRPr/>
            </a:lvl8pPr>
            <a:lvl9pPr marL="4114800" lvl="8" indent="-298450" algn="l">
              <a:lnSpc>
                <a:spcPct val="115000"/>
              </a:lnSpc>
              <a:spcBef>
                <a:spcPts val="0"/>
              </a:spcBef>
              <a:spcAft>
                <a:spcPts val="0"/>
              </a:spcAft>
              <a:buSzPts val="1100"/>
              <a:buChar char="■"/>
              <a:defRPr/>
            </a:lvl9pPr>
          </a:lstStyle>
          <a:p>
            <a:endParaRPr/>
          </a:p>
        </p:txBody>
      </p:sp>
      <p:sp>
        <p:nvSpPr>
          <p:cNvPr id="97" name="Google Shape;97;g29f520cb200_0_428"/>
          <p:cNvSpPr txBox="1">
            <a:spLocks noGrp="1"/>
          </p:cNvSpPr>
          <p:nvPr>
            <p:ph type="sldNum" idx="12"/>
          </p:nvPr>
        </p:nvSpPr>
        <p:spPr>
          <a:xfrm>
            <a:off x="8472458" y="6217622"/>
            <a:ext cx="548700" cy="5247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8"/>
        <p:cNvGrpSpPr/>
        <p:nvPr/>
      </p:nvGrpSpPr>
      <p:grpSpPr>
        <a:xfrm>
          <a:off x="0" y="0"/>
          <a:ext cx="0" cy="0"/>
          <a:chOff x="0" y="0"/>
          <a:chExt cx="0" cy="0"/>
        </a:xfrm>
      </p:grpSpPr>
      <p:grpSp>
        <p:nvGrpSpPr>
          <p:cNvPr id="99" name="Google Shape;99;g29f520cb200_0_436"/>
          <p:cNvGrpSpPr/>
          <p:nvPr/>
        </p:nvGrpSpPr>
        <p:grpSpPr>
          <a:xfrm>
            <a:off x="0" y="507989"/>
            <a:ext cx="1037850" cy="1355017"/>
            <a:chOff x="0" y="381001"/>
            <a:chExt cx="1037850" cy="1016288"/>
          </a:xfrm>
        </p:grpSpPr>
        <p:sp>
          <p:nvSpPr>
            <p:cNvPr id="100" name="Google Shape;100;g29f520cb200_0_436"/>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 name="Google Shape;101;g29f520cb200_0_436"/>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02" name="Google Shape;102;g29f520cb200_0_436"/>
          <p:cNvSpPr txBox="1">
            <a:spLocks noGrp="1"/>
          </p:cNvSpPr>
          <p:nvPr>
            <p:ph type="title"/>
          </p:nvPr>
        </p:nvSpPr>
        <p:spPr>
          <a:xfrm>
            <a:off x="1297500" y="525000"/>
            <a:ext cx="7038900" cy="12189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103" name="Google Shape;103;g29f520cb200_0_436"/>
          <p:cNvSpPr txBox="1">
            <a:spLocks noGrp="1"/>
          </p:cNvSpPr>
          <p:nvPr>
            <p:ph type="sldNum" idx="12"/>
          </p:nvPr>
        </p:nvSpPr>
        <p:spPr>
          <a:xfrm>
            <a:off x="8472458" y="6217622"/>
            <a:ext cx="548700" cy="5247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focus">
    <p:bg>
      <p:bgPr>
        <a:solidFill>
          <a:schemeClr val="dk1"/>
        </a:solidFill>
        <a:effectLst/>
      </p:bgPr>
    </p:bg>
    <p:spTree>
      <p:nvGrpSpPr>
        <p:cNvPr id="1" name="Shape 5"/>
        <p:cNvGrpSpPr/>
        <p:nvPr/>
      </p:nvGrpSpPr>
      <p:grpSpPr>
        <a:xfrm>
          <a:off x="0" y="0"/>
          <a:ext cx="0" cy="0"/>
          <a:chOff x="0" y="0"/>
          <a:chExt cx="0" cy="0"/>
        </a:xfrm>
      </p:grpSpPr>
      <p:sp>
        <p:nvSpPr>
          <p:cNvPr id="6" name="Google Shape;6;g29f520cb200_0_385"/>
          <p:cNvSpPr txBox="1">
            <a:spLocks noGrp="1"/>
          </p:cNvSpPr>
          <p:nvPr>
            <p:ph type="title"/>
          </p:nvPr>
        </p:nvSpPr>
        <p:spPr>
          <a:xfrm>
            <a:off x="311700" y="593367"/>
            <a:ext cx="8520600" cy="763500"/>
          </a:xfrm>
          <a:prstGeom prst="rect">
            <a:avLst/>
          </a:prstGeom>
          <a:noFill/>
          <a:ln>
            <a:noFill/>
          </a:ln>
        </p:spPr>
        <p:txBody>
          <a:bodyPr spcFirstLastPara="1" wrap="square" lIns="91425" tIns="91425" rIns="91425" bIns="91425" anchor="t" anchorCtr="0">
            <a:normAutofit/>
          </a:bodyPr>
          <a:lstStyle>
            <a:lvl1pPr marR="0" lvl="0"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1pPr>
            <a:lvl2pPr marR="0" lvl="1"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2pPr>
            <a:lvl3pPr marR="0" lvl="2"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3pPr>
            <a:lvl4pPr marR="0" lvl="3"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4pPr>
            <a:lvl5pPr marR="0" lvl="4"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5pPr>
            <a:lvl6pPr marR="0" lvl="5"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6pPr>
            <a:lvl7pPr marR="0" lvl="6"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7pPr>
            <a:lvl8pPr marR="0" lvl="7"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8pPr>
            <a:lvl9pPr marR="0" lvl="8"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9pPr>
          </a:lstStyle>
          <a:p>
            <a:endParaRPr/>
          </a:p>
        </p:txBody>
      </p:sp>
      <p:sp>
        <p:nvSpPr>
          <p:cNvPr id="7" name="Google Shape;7;g29f520cb200_0_385"/>
          <p:cNvSpPr txBox="1">
            <a:spLocks noGrp="1"/>
          </p:cNvSpPr>
          <p:nvPr>
            <p:ph type="body" idx="1"/>
          </p:nvPr>
        </p:nvSpPr>
        <p:spPr>
          <a:xfrm>
            <a:off x="311700" y="1536633"/>
            <a:ext cx="8520600" cy="4555200"/>
          </a:xfrm>
          <a:prstGeom prst="rect">
            <a:avLst/>
          </a:prstGeom>
          <a:noFill/>
          <a:ln>
            <a:noFill/>
          </a:ln>
        </p:spPr>
        <p:txBody>
          <a:bodyPr spcFirstLastPara="1" wrap="square" lIns="91425" tIns="91425" rIns="91425" bIns="91425" anchor="t" anchorCtr="0">
            <a:normAutofit/>
          </a:bodyPr>
          <a:lstStyle>
            <a:lvl1pPr marL="457200" marR="0" lvl="0" indent="-311150" algn="l" rtl="0">
              <a:lnSpc>
                <a:spcPct val="115000"/>
              </a:lnSpc>
              <a:spcBef>
                <a:spcPts val="0"/>
              </a:spcBef>
              <a:spcAft>
                <a:spcPts val="0"/>
              </a:spcAft>
              <a:buClr>
                <a:schemeClr val="lt1"/>
              </a:buClr>
              <a:buSzPts val="1300"/>
              <a:buFont typeface="Lato"/>
              <a:buChar char="●"/>
              <a:defRPr sz="1300" b="0" i="0" u="none" strike="noStrike" cap="none">
                <a:solidFill>
                  <a:schemeClr val="lt1"/>
                </a:solidFill>
                <a:latin typeface="Lato"/>
                <a:ea typeface="Lato"/>
                <a:cs typeface="Lato"/>
                <a:sym typeface="Lato"/>
              </a:defRPr>
            </a:lvl1pPr>
            <a:lvl2pPr marL="914400" marR="0" lvl="1" indent="-298450" algn="l" rtl="0">
              <a:lnSpc>
                <a:spcPct val="115000"/>
              </a:lnSpc>
              <a:spcBef>
                <a:spcPts val="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2pPr>
            <a:lvl3pPr marL="1371600" marR="0" lvl="2" indent="-298450" algn="l" rtl="0">
              <a:lnSpc>
                <a:spcPct val="115000"/>
              </a:lnSpc>
              <a:spcBef>
                <a:spcPts val="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3pPr>
            <a:lvl4pPr marL="1828800" marR="0" lvl="3" indent="-298450" algn="l" rtl="0">
              <a:lnSpc>
                <a:spcPct val="115000"/>
              </a:lnSpc>
              <a:spcBef>
                <a:spcPts val="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4pPr>
            <a:lvl5pPr marL="2286000" marR="0" lvl="4" indent="-298450" algn="l" rtl="0">
              <a:lnSpc>
                <a:spcPct val="115000"/>
              </a:lnSpc>
              <a:spcBef>
                <a:spcPts val="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5pPr>
            <a:lvl6pPr marL="2743200" marR="0" lvl="5" indent="-298450" algn="l" rtl="0">
              <a:lnSpc>
                <a:spcPct val="115000"/>
              </a:lnSpc>
              <a:spcBef>
                <a:spcPts val="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6pPr>
            <a:lvl7pPr marL="3200400" marR="0" lvl="6" indent="-298450" algn="l" rtl="0">
              <a:lnSpc>
                <a:spcPct val="115000"/>
              </a:lnSpc>
              <a:spcBef>
                <a:spcPts val="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7pPr>
            <a:lvl8pPr marL="3657600" marR="0" lvl="7" indent="-298450" algn="l" rtl="0">
              <a:lnSpc>
                <a:spcPct val="115000"/>
              </a:lnSpc>
              <a:spcBef>
                <a:spcPts val="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8pPr>
            <a:lvl9pPr marL="4114800" marR="0" lvl="8" indent="-298450" algn="l" rtl="0">
              <a:lnSpc>
                <a:spcPct val="115000"/>
              </a:lnSpc>
              <a:spcBef>
                <a:spcPts val="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9pPr>
          </a:lstStyle>
          <a:p>
            <a:endParaRPr/>
          </a:p>
        </p:txBody>
      </p:sp>
      <p:sp>
        <p:nvSpPr>
          <p:cNvPr id="8" name="Google Shape;8;g29f520cb200_0_385"/>
          <p:cNvSpPr txBox="1">
            <a:spLocks noGrp="1"/>
          </p:cNvSpPr>
          <p:nvPr>
            <p:ph type="sldNum" idx="12"/>
          </p:nvPr>
        </p:nvSpPr>
        <p:spPr>
          <a:xfrm>
            <a:off x="8472458" y="6217622"/>
            <a:ext cx="548700" cy="5247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4.xml"/><Relationship Id="rId5" Type="http://schemas.openxmlformats.org/officeDocument/2006/relationships/image" Target="../media/image17.png"/><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1"/>
          <p:cNvSpPr txBox="1">
            <a:spLocks noGrp="1"/>
          </p:cNvSpPr>
          <p:nvPr>
            <p:ph type="ctrTitle"/>
          </p:nvPr>
        </p:nvSpPr>
        <p:spPr>
          <a:xfrm>
            <a:off x="3537150" y="881675"/>
            <a:ext cx="5154300" cy="33282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4400"/>
              <a:buFont typeface="Calibri"/>
              <a:buNone/>
            </a:pPr>
            <a:r>
              <a:rPr lang="en-US" b="1"/>
              <a:t>DIGITAL TECHNOLOGY HELPS CRAYOLA BRIGHTEN ITS BRAND</a:t>
            </a:r>
            <a:endParaRPr/>
          </a:p>
        </p:txBody>
      </p:sp>
      <p:sp>
        <p:nvSpPr>
          <p:cNvPr id="141" name="Google Shape;141;p1"/>
          <p:cNvSpPr txBox="1">
            <a:spLocks noGrp="1"/>
          </p:cNvSpPr>
          <p:nvPr>
            <p:ph type="subTitle" idx="1"/>
          </p:nvPr>
        </p:nvSpPr>
        <p:spPr>
          <a:xfrm>
            <a:off x="4470225" y="4756325"/>
            <a:ext cx="4673700" cy="1510800"/>
          </a:xfrm>
          <a:prstGeom prst="rect">
            <a:avLst/>
          </a:prstGeom>
          <a:noFill/>
          <a:ln>
            <a:noFill/>
          </a:ln>
        </p:spPr>
        <p:txBody>
          <a:bodyPr spcFirstLastPara="1" wrap="square" lIns="91425" tIns="45700" rIns="91425" bIns="45700" anchor="t" anchorCtr="0">
            <a:normAutofit/>
          </a:bodyPr>
          <a:lstStyle/>
          <a:p>
            <a:pPr marL="0" lvl="0" indent="0" algn="just" rtl="0">
              <a:lnSpc>
                <a:spcPct val="100000"/>
              </a:lnSpc>
              <a:spcBef>
                <a:spcPts val="0"/>
              </a:spcBef>
              <a:spcAft>
                <a:spcPts val="0"/>
              </a:spcAft>
              <a:buClr>
                <a:srgbClr val="888888"/>
              </a:buClr>
              <a:buSzPts val="3200"/>
              <a:buNone/>
            </a:pPr>
            <a:r>
              <a:rPr lang="en-US" sz="1500" b="1" dirty="0"/>
              <a:t>LÊ KHẮC THANH TÙNG 	52100943</a:t>
            </a:r>
            <a:endParaRPr sz="1500" b="0" dirty="0"/>
          </a:p>
          <a:p>
            <a:pPr marL="0" lvl="0" indent="0" algn="just" rtl="0">
              <a:lnSpc>
                <a:spcPct val="100000"/>
              </a:lnSpc>
              <a:spcBef>
                <a:spcPts val="592"/>
              </a:spcBef>
              <a:spcAft>
                <a:spcPts val="0"/>
              </a:spcAft>
              <a:buClr>
                <a:srgbClr val="888888"/>
              </a:buClr>
              <a:buSzPts val="3200"/>
              <a:buNone/>
            </a:pPr>
            <a:r>
              <a:rPr lang="en-US" sz="1500" b="1" dirty="0"/>
              <a:t>NGÔ LÊ HOÀNG 		52100890</a:t>
            </a:r>
            <a:endParaRPr sz="1500" b="0" dirty="0"/>
          </a:p>
          <a:p>
            <a:pPr marL="0" lvl="0" indent="0" algn="ctr" rtl="0">
              <a:lnSpc>
                <a:spcPct val="100000"/>
              </a:lnSpc>
              <a:spcBef>
                <a:spcPts val="592"/>
              </a:spcBef>
              <a:spcAft>
                <a:spcPts val="0"/>
              </a:spcAft>
              <a:buClr>
                <a:srgbClr val="888888"/>
              </a:buClr>
              <a:buSzPts val="3200"/>
              <a:buNone/>
            </a:pPr>
            <a:br>
              <a:rPr lang="en-US" dirty="0"/>
            </a:b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4400"/>
              <a:buFont typeface="Calibri"/>
              <a:buNone/>
            </a:pPr>
            <a:r>
              <a:rPr lang="en-US" b="1"/>
              <a:t>GIẢI PHÁP</a:t>
            </a:r>
            <a:endParaRPr/>
          </a:p>
        </p:txBody>
      </p:sp>
      <p:sp>
        <p:nvSpPr>
          <p:cNvPr id="204" name="Google Shape;204;p6"/>
          <p:cNvSpPr txBox="1">
            <a:spLocks noGrp="1"/>
          </p:cNvSpPr>
          <p:nvPr>
            <p:ph type="body" idx="1"/>
          </p:nvPr>
        </p:nvSpPr>
        <p:spPr>
          <a:xfrm>
            <a:off x="457200" y="2008725"/>
            <a:ext cx="8229600" cy="4526100"/>
          </a:xfrm>
          <a:prstGeom prst="rect">
            <a:avLst/>
          </a:prstGeom>
          <a:noFill/>
          <a:ln>
            <a:noFill/>
          </a:ln>
        </p:spPr>
        <p:txBody>
          <a:bodyPr spcFirstLastPara="1" wrap="square" lIns="91425" tIns="45700" rIns="91425" bIns="45700" anchor="t" anchorCtr="0">
            <a:normAutofit/>
          </a:bodyPr>
          <a:lstStyle/>
          <a:p>
            <a:pPr marL="0" lvl="0" indent="0" algn="ctr" rtl="0">
              <a:lnSpc>
                <a:spcPct val="200000"/>
              </a:lnSpc>
              <a:spcBef>
                <a:spcPts val="0"/>
              </a:spcBef>
              <a:spcAft>
                <a:spcPts val="0"/>
              </a:spcAft>
              <a:buClr>
                <a:schemeClr val="dk1"/>
              </a:buClr>
              <a:buSzPts val="3200"/>
              <a:buNone/>
            </a:pPr>
            <a:r>
              <a:rPr lang="en-US" sz="3000"/>
              <a:t>CÁC GIẢI PHÁP ĐỀ RA</a:t>
            </a:r>
            <a:endParaRPr sz="3000"/>
          </a:p>
          <a:p>
            <a:pPr marL="0" lvl="0" indent="0" algn="ctr" rtl="0">
              <a:lnSpc>
                <a:spcPct val="200000"/>
              </a:lnSpc>
              <a:spcBef>
                <a:spcPts val="640"/>
              </a:spcBef>
              <a:spcAft>
                <a:spcPts val="0"/>
              </a:spcAft>
              <a:buClr>
                <a:schemeClr val="dk1"/>
              </a:buClr>
              <a:buSzPts val="3200"/>
              <a:buNone/>
            </a:pPr>
            <a:r>
              <a:rPr lang="en-US" sz="3000"/>
              <a:t>CÁC GIẢI PHÁP ĐƯỢC LỰA CHỌN</a:t>
            </a:r>
            <a:endParaRPr sz="3000"/>
          </a:p>
          <a:p>
            <a:pPr marL="0" lvl="0" indent="0" algn="ctr" rtl="0">
              <a:lnSpc>
                <a:spcPct val="200000"/>
              </a:lnSpc>
              <a:spcBef>
                <a:spcPts val="640"/>
              </a:spcBef>
              <a:spcAft>
                <a:spcPts val="0"/>
              </a:spcAft>
              <a:buClr>
                <a:schemeClr val="dk1"/>
              </a:buClr>
              <a:buSzPts val="3200"/>
              <a:buNone/>
            </a:pPr>
            <a:r>
              <a:rPr lang="en-US" sz="3000"/>
              <a:t>GIẢI PHÁP ĐƯỢC THỰC HIỆN</a:t>
            </a:r>
            <a:endParaRPr sz="3000"/>
          </a:p>
          <a:p>
            <a:pPr marL="342900" lvl="0" indent="-139700" algn="l" rtl="0">
              <a:lnSpc>
                <a:spcPct val="115000"/>
              </a:lnSpc>
              <a:spcBef>
                <a:spcPts val="640"/>
              </a:spcBef>
              <a:spcAft>
                <a:spcPts val="1200"/>
              </a:spcAft>
              <a:buClr>
                <a:schemeClr val="dk1"/>
              </a:buClr>
              <a:buSzPts val="3200"/>
              <a:buNone/>
            </a:pPr>
            <a:endParaRPr sz="300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4400"/>
              <a:buFont typeface="Calibri"/>
              <a:buNone/>
            </a:pPr>
            <a:r>
              <a:rPr lang="en-US" b="1"/>
              <a:t>CÁC GIẢI PHÁP ĐƯỢC ĐỀ XUẤT</a:t>
            </a:r>
            <a:endParaRPr/>
          </a:p>
        </p:txBody>
      </p:sp>
      <p:sp>
        <p:nvSpPr>
          <p:cNvPr id="210" name="Google Shape;210;p7"/>
          <p:cNvSpPr txBox="1">
            <a:spLocks noGrp="1"/>
          </p:cNvSpPr>
          <p:nvPr>
            <p:ph type="body" idx="1"/>
          </p:nvPr>
        </p:nvSpPr>
        <p:spPr>
          <a:xfrm>
            <a:off x="457200" y="1417650"/>
            <a:ext cx="4114800" cy="5124300"/>
          </a:xfrm>
          <a:prstGeom prst="rect">
            <a:avLst/>
          </a:prstGeom>
          <a:noFill/>
          <a:ln>
            <a:noFill/>
          </a:ln>
        </p:spPr>
        <p:txBody>
          <a:bodyPr spcFirstLastPara="1" wrap="square" lIns="91425" tIns="45700" rIns="91425" bIns="45700" anchor="t" anchorCtr="0">
            <a:noAutofit/>
          </a:bodyPr>
          <a:lstStyle/>
          <a:p>
            <a:pPr marL="0" lvl="0" indent="0" algn="just" rtl="0">
              <a:lnSpc>
                <a:spcPct val="115000"/>
              </a:lnSpc>
              <a:spcBef>
                <a:spcPts val="0"/>
              </a:spcBef>
              <a:spcAft>
                <a:spcPts val="0"/>
              </a:spcAft>
              <a:buClr>
                <a:schemeClr val="dk1"/>
              </a:buClr>
              <a:buSzPts val="3200"/>
              <a:buNone/>
            </a:pPr>
            <a:r>
              <a:rPr lang="en-US" sz="1600"/>
              <a:t>Xây dựng các mạng xã hội như Youtube và Facebook</a:t>
            </a:r>
            <a:endParaRPr sz="1600"/>
          </a:p>
          <a:p>
            <a:pPr marL="0" lvl="0" indent="0" algn="just" rtl="0">
              <a:lnSpc>
                <a:spcPct val="115000"/>
              </a:lnSpc>
              <a:spcBef>
                <a:spcPts val="0"/>
              </a:spcBef>
              <a:spcAft>
                <a:spcPts val="0"/>
              </a:spcAft>
              <a:buClr>
                <a:schemeClr val="dk1"/>
              </a:buClr>
              <a:buSzPts val="3200"/>
              <a:buNone/>
            </a:pPr>
            <a:r>
              <a:rPr lang="en-US" sz="1600"/>
              <a:t>=&gt; Hỗ trợ kết nối phụ huynh, thầy cô với những chuyên gia trong lĩnh vực nghệ thuật</a:t>
            </a:r>
            <a:endParaRPr sz="1600"/>
          </a:p>
          <a:p>
            <a:pPr marL="0" lvl="0" indent="0" algn="just" rtl="0">
              <a:lnSpc>
                <a:spcPct val="115000"/>
              </a:lnSpc>
              <a:spcBef>
                <a:spcPts val="208"/>
              </a:spcBef>
              <a:spcAft>
                <a:spcPts val="0"/>
              </a:spcAft>
              <a:buClr>
                <a:schemeClr val="dk1"/>
              </a:buClr>
              <a:buSzPts val="3200"/>
              <a:buNone/>
            </a:pPr>
            <a:endParaRPr sz="1600"/>
          </a:p>
          <a:p>
            <a:pPr marL="342900" lvl="0" indent="-276860" algn="l" rtl="0">
              <a:spcBef>
                <a:spcPts val="208"/>
              </a:spcBef>
              <a:spcAft>
                <a:spcPts val="0"/>
              </a:spcAft>
              <a:buNone/>
            </a:pPr>
            <a:r>
              <a:rPr lang="en-US" sz="1600"/>
              <a:t>Youtube: chia sẻ những video về cách sử dụng sản phẩm của họ trong các dự án, giúp trẻ em không chỉ làm quen với công cụ mà còn phát triển kỹ năng nghệ thuật.</a:t>
            </a:r>
            <a:endParaRPr sz="1600"/>
          </a:p>
          <a:p>
            <a:pPr marL="342900" lvl="0" indent="-276860" algn="l" rtl="0">
              <a:spcBef>
                <a:spcPts val="1200"/>
              </a:spcBef>
              <a:spcAft>
                <a:spcPts val="0"/>
              </a:spcAft>
              <a:buNone/>
            </a:pPr>
            <a:endParaRPr sz="1600"/>
          </a:p>
          <a:p>
            <a:pPr marL="342900" lvl="0" indent="-276860" algn="l" rtl="0">
              <a:spcBef>
                <a:spcPts val="1200"/>
              </a:spcBef>
              <a:spcAft>
                <a:spcPts val="1200"/>
              </a:spcAft>
              <a:buNone/>
            </a:pPr>
            <a:r>
              <a:rPr lang="en-US" sz="1600"/>
              <a:t>Facebook: tạo không gian trực tuyến giúp phụ huynh trò chuyện trực tiếp với chuyên gia.</a:t>
            </a:r>
            <a:endParaRPr sz="1600"/>
          </a:p>
        </p:txBody>
      </p:sp>
      <p:pic>
        <p:nvPicPr>
          <p:cNvPr id="211" name="Google Shape;211;p7" descr="https://lh7-us.googleusercontent.com/7TzjFA65IYR5s5R_ZxdME9O4Z-uHi2rg2K7nQ0wPykpjGkaBwv7lLONW2S7qfQuQa5RNHybDkcmSkf_gTCNFtuj7pcdLxWOcZRJraDN79BBqfwFdqeFHJSH7dawqHhaXXSDgHw4XB6eR"/>
          <p:cNvPicPr preferRelativeResize="0"/>
          <p:nvPr/>
        </p:nvPicPr>
        <p:blipFill rotWithShape="1">
          <a:blip r:embed="rId3">
            <a:alphaModFix/>
          </a:blip>
          <a:srcRect/>
          <a:stretch/>
        </p:blipFill>
        <p:spPr>
          <a:xfrm>
            <a:off x="5061850" y="1593975"/>
            <a:ext cx="3893974" cy="2345325"/>
          </a:xfrm>
          <a:prstGeom prst="rect">
            <a:avLst/>
          </a:prstGeom>
          <a:noFill/>
          <a:ln>
            <a:noFill/>
          </a:ln>
        </p:spPr>
      </p:pic>
      <p:pic>
        <p:nvPicPr>
          <p:cNvPr id="212" name="Google Shape;212;p7" descr="https://lh7-us.googleusercontent.com/Ooffwedej5HvGMIN0qlfHr2glDX-oD7QZH4AAeR5xwqqwlxteQbekhG522RTEQZuvbCZyFpSd90GUiW-J3BN-deCWwIelCAOB-8PHM9bWBIcmujmoyL_OgPUoDC15e5guY9u-PfAZ4o5"/>
          <p:cNvPicPr preferRelativeResize="0"/>
          <p:nvPr/>
        </p:nvPicPr>
        <p:blipFill rotWithShape="1">
          <a:blip r:embed="rId4">
            <a:alphaModFix/>
          </a:blip>
          <a:srcRect/>
          <a:stretch/>
        </p:blipFill>
        <p:spPr>
          <a:xfrm>
            <a:off x="5061850" y="3939300"/>
            <a:ext cx="3893974" cy="25005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g2a023ca5d2d_1_7"/>
          <p:cNvSpPr txBox="1">
            <a:spLocks noGrp="1"/>
          </p:cNvSpPr>
          <p:nvPr>
            <p:ph type="title"/>
          </p:nvPr>
        </p:nvSpPr>
        <p:spPr>
          <a:xfrm>
            <a:off x="457200" y="274638"/>
            <a:ext cx="8229600" cy="11430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US" b="1"/>
              <a:t>CÁC GIẢI PHÁP ĐƯỢC ĐỀ XUẤT</a:t>
            </a:r>
            <a:endParaRPr/>
          </a:p>
        </p:txBody>
      </p:sp>
      <p:sp>
        <p:nvSpPr>
          <p:cNvPr id="218" name="Google Shape;218;g2a023ca5d2d_1_7"/>
          <p:cNvSpPr txBox="1">
            <a:spLocks noGrp="1"/>
          </p:cNvSpPr>
          <p:nvPr>
            <p:ph type="body" idx="1"/>
          </p:nvPr>
        </p:nvSpPr>
        <p:spPr>
          <a:xfrm>
            <a:off x="457200" y="1417650"/>
            <a:ext cx="4114800" cy="5124300"/>
          </a:xfrm>
          <a:prstGeom prst="rect">
            <a:avLst/>
          </a:prstGeom>
          <a:noFill/>
          <a:ln>
            <a:noFill/>
          </a:ln>
        </p:spPr>
        <p:txBody>
          <a:bodyPr spcFirstLastPara="1" wrap="square" lIns="91425" tIns="45700" rIns="91425" bIns="45700" anchor="t" anchorCtr="0">
            <a:noAutofit/>
          </a:bodyPr>
          <a:lstStyle/>
          <a:p>
            <a:pPr marL="0" lvl="0" indent="0" algn="just" rtl="0">
              <a:lnSpc>
                <a:spcPct val="115000"/>
              </a:lnSpc>
              <a:spcBef>
                <a:spcPts val="208"/>
              </a:spcBef>
              <a:spcAft>
                <a:spcPts val="0"/>
              </a:spcAft>
              <a:buClr>
                <a:schemeClr val="dk1"/>
              </a:buClr>
              <a:buSzPts val="3200"/>
              <a:buNone/>
            </a:pPr>
            <a:r>
              <a:rPr lang="en-US" sz="2200"/>
              <a:t>Tích hợp cái cũ (bút chì màu,...) và cái mới (công nghệ kỹ thuật số).</a:t>
            </a:r>
            <a:endParaRPr sz="2200"/>
          </a:p>
          <a:p>
            <a:pPr marL="0" lvl="0" indent="0" algn="just" rtl="0">
              <a:lnSpc>
                <a:spcPct val="115000"/>
              </a:lnSpc>
              <a:spcBef>
                <a:spcPts val="208"/>
              </a:spcBef>
              <a:spcAft>
                <a:spcPts val="0"/>
              </a:spcAft>
              <a:buClr>
                <a:schemeClr val="dk1"/>
              </a:buClr>
              <a:buSzPts val="3200"/>
              <a:buNone/>
            </a:pPr>
            <a:r>
              <a:rPr lang="en-US" sz="2200"/>
              <a:t>=&gt;  iMarker, bút kỹ thuật số tất cả trong một, bút màu và bút chì, được thiết kế để sử dụng với ứng dụng Color Studio HD iPad. </a:t>
            </a:r>
            <a:endParaRPr sz="2200"/>
          </a:p>
          <a:p>
            <a:pPr marL="0" lvl="0" indent="0" algn="just" rtl="0">
              <a:lnSpc>
                <a:spcPct val="115000"/>
              </a:lnSpc>
              <a:spcBef>
                <a:spcPts val="208"/>
              </a:spcBef>
              <a:spcAft>
                <a:spcPts val="0"/>
              </a:spcAft>
              <a:buClr>
                <a:schemeClr val="dk1"/>
              </a:buClr>
              <a:buSzPts val="3200"/>
              <a:buNone/>
            </a:pPr>
            <a:endParaRPr sz="1500"/>
          </a:p>
          <a:p>
            <a:pPr marL="342900" lvl="0" indent="-276860" algn="l" rtl="0">
              <a:lnSpc>
                <a:spcPct val="115000"/>
              </a:lnSpc>
              <a:spcBef>
                <a:spcPts val="208"/>
              </a:spcBef>
              <a:spcAft>
                <a:spcPts val="1200"/>
              </a:spcAft>
              <a:buClr>
                <a:schemeClr val="dk1"/>
              </a:buClr>
              <a:buSzPts val="3200"/>
              <a:buNone/>
            </a:pPr>
            <a:endParaRPr sz="1500"/>
          </a:p>
        </p:txBody>
      </p:sp>
      <p:pic>
        <p:nvPicPr>
          <p:cNvPr id="219" name="Google Shape;219;g2a023ca5d2d_1_7"/>
          <p:cNvPicPr preferRelativeResize="0"/>
          <p:nvPr/>
        </p:nvPicPr>
        <p:blipFill>
          <a:blip r:embed="rId3">
            <a:alphaModFix/>
          </a:blip>
          <a:stretch>
            <a:fillRect/>
          </a:stretch>
        </p:blipFill>
        <p:spPr>
          <a:xfrm>
            <a:off x="4724400" y="1570038"/>
            <a:ext cx="4267201" cy="2847228"/>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g2a023ca5d2d_1_0"/>
          <p:cNvSpPr txBox="1">
            <a:spLocks noGrp="1"/>
          </p:cNvSpPr>
          <p:nvPr>
            <p:ph type="title"/>
          </p:nvPr>
        </p:nvSpPr>
        <p:spPr>
          <a:xfrm>
            <a:off x="457200" y="274638"/>
            <a:ext cx="8229600" cy="11430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US" b="1"/>
              <a:t>CÁC GIẢI PHÁP ĐƯỢC ĐỀ XUẤT</a:t>
            </a:r>
            <a:endParaRPr/>
          </a:p>
        </p:txBody>
      </p:sp>
      <p:sp>
        <p:nvSpPr>
          <p:cNvPr id="225" name="Google Shape;225;g2a023ca5d2d_1_0"/>
          <p:cNvSpPr txBox="1">
            <a:spLocks noGrp="1"/>
          </p:cNvSpPr>
          <p:nvPr>
            <p:ph type="body" idx="1"/>
          </p:nvPr>
        </p:nvSpPr>
        <p:spPr>
          <a:xfrm>
            <a:off x="457200" y="1417650"/>
            <a:ext cx="4114800" cy="5124300"/>
          </a:xfrm>
          <a:prstGeom prst="rect">
            <a:avLst/>
          </a:prstGeom>
          <a:noFill/>
          <a:ln>
            <a:noFill/>
          </a:ln>
        </p:spPr>
        <p:txBody>
          <a:bodyPr spcFirstLastPara="1" wrap="square" lIns="91425" tIns="45700" rIns="91425" bIns="45700" anchor="t" anchorCtr="0">
            <a:noAutofit/>
          </a:bodyPr>
          <a:lstStyle/>
          <a:p>
            <a:pPr marL="0" lvl="0" indent="0" algn="just" rtl="0">
              <a:spcBef>
                <a:spcPts val="208"/>
              </a:spcBef>
              <a:spcAft>
                <a:spcPts val="0"/>
              </a:spcAft>
              <a:buClr>
                <a:schemeClr val="dk1"/>
              </a:buClr>
              <a:buSzPts val="3200"/>
              <a:buNone/>
            </a:pPr>
            <a:r>
              <a:rPr lang="en-US" sz="1700"/>
              <a:t>Thay đổi cách tiếp thị sản phẩm cũng như bản thân sản phẩm và ngày càng đầu tư nhiều hơn vào tiếp thị kỹ thuật số. </a:t>
            </a:r>
            <a:endParaRPr sz="1700"/>
          </a:p>
          <a:p>
            <a:pPr marL="0" lvl="0" indent="0" algn="just" rtl="0">
              <a:spcBef>
                <a:spcPts val="208"/>
              </a:spcBef>
              <a:spcAft>
                <a:spcPts val="0"/>
              </a:spcAft>
              <a:buClr>
                <a:schemeClr val="dk1"/>
              </a:buClr>
              <a:buSzPts val="3200"/>
              <a:buNone/>
            </a:pPr>
            <a:r>
              <a:rPr lang="en-US" sz="1700"/>
              <a:t> </a:t>
            </a:r>
            <a:endParaRPr sz="1700"/>
          </a:p>
          <a:p>
            <a:pPr marL="0" lvl="0" indent="0" algn="just" rtl="0">
              <a:spcBef>
                <a:spcPts val="208"/>
              </a:spcBef>
              <a:spcAft>
                <a:spcPts val="0"/>
              </a:spcAft>
              <a:buClr>
                <a:schemeClr val="dk1"/>
              </a:buClr>
              <a:buSzPts val="3200"/>
              <a:buNone/>
            </a:pPr>
            <a:r>
              <a:rPr lang="en-US" sz="1700"/>
              <a:t>Phương tiện truyền thông xã hội đã được chứng minh là đặc biệt hiệu quả và Crayola đã xuất hiện trên Facebook, YouTube, Pinterest, Twitter và Instagram theo dõi lượt tương tác trên các kênh trực tuyến của mình thông qua Google Analytics để đảm bảo rằng đã tận dụng tối đa các chiến dịch quảng cáo của mình.</a:t>
            </a:r>
            <a:endParaRPr sz="1700"/>
          </a:p>
          <a:p>
            <a:pPr marL="342900" lvl="0" indent="-276860" algn="l" rtl="0">
              <a:lnSpc>
                <a:spcPct val="115000"/>
              </a:lnSpc>
              <a:spcBef>
                <a:spcPts val="208"/>
              </a:spcBef>
              <a:spcAft>
                <a:spcPts val="1200"/>
              </a:spcAft>
              <a:buClr>
                <a:schemeClr val="dk1"/>
              </a:buClr>
              <a:buSzPts val="3200"/>
              <a:buNone/>
            </a:pPr>
            <a:endParaRPr sz="1500"/>
          </a:p>
        </p:txBody>
      </p:sp>
      <p:pic>
        <p:nvPicPr>
          <p:cNvPr id="226" name="Google Shape;226;g2a023ca5d2d_1_0" descr="https://lh7-us.googleusercontent.com/K-HB8h7Mz8EpTr5YvNKO-5xLIi_7ZvgwdZqAKSFQBXrWNqFo9oMUtLhzyf_fymMLXwQRQGaZSIotuxVQKrnJuxlTb9BK2yr3c10sBh_3uKuzdnAU_2DfEMA8sM6bOPl_Vf1HNIj062MW"/>
          <p:cNvPicPr preferRelativeResize="0"/>
          <p:nvPr/>
        </p:nvPicPr>
        <p:blipFill rotWithShape="1">
          <a:blip r:embed="rId3">
            <a:alphaModFix/>
          </a:blip>
          <a:srcRect/>
          <a:stretch/>
        </p:blipFill>
        <p:spPr>
          <a:xfrm>
            <a:off x="5212950" y="1219201"/>
            <a:ext cx="3733801" cy="2057401"/>
          </a:xfrm>
          <a:prstGeom prst="rect">
            <a:avLst/>
          </a:prstGeom>
          <a:noFill/>
          <a:ln>
            <a:noFill/>
          </a:ln>
        </p:spPr>
      </p:pic>
      <p:pic>
        <p:nvPicPr>
          <p:cNvPr id="227" name="Google Shape;227;g2a023ca5d2d_1_0"/>
          <p:cNvPicPr preferRelativeResize="0"/>
          <p:nvPr/>
        </p:nvPicPr>
        <p:blipFill>
          <a:blip r:embed="rId4">
            <a:alphaModFix/>
          </a:blip>
          <a:stretch>
            <a:fillRect/>
          </a:stretch>
        </p:blipFill>
        <p:spPr>
          <a:xfrm>
            <a:off x="4722400" y="3795327"/>
            <a:ext cx="4267201" cy="224282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8"/>
          <p:cNvSpPr txBox="1">
            <a:spLocks noGrp="1"/>
          </p:cNvSpPr>
          <p:nvPr>
            <p:ph type="title"/>
          </p:nvPr>
        </p:nvSpPr>
        <p:spPr>
          <a:xfrm>
            <a:off x="457200" y="-12"/>
            <a:ext cx="8229600" cy="11430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4400"/>
              <a:buFont typeface="Calibri"/>
              <a:buNone/>
            </a:pPr>
            <a:r>
              <a:rPr lang="en-US" b="1"/>
              <a:t>CÁC GIẢI PHÁP ĐƯỢC ĐỀ XUẤT</a:t>
            </a:r>
            <a:endParaRPr/>
          </a:p>
        </p:txBody>
      </p:sp>
      <p:sp>
        <p:nvSpPr>
          <p:cNvPr id="233" name="Google Shape;233;p8"/>
          <p:cNvSpPr txBox="1">
            <a:spLocks noGrp="1"/>
          </p:cNvSpPr>
          <p:nvPr>
            <p:ph type="body" idx="1"/>
          </p:nvPr>
        </p:nvSpPr>
        <p:spPr>
          <a:xfrm>
            <a:off x="211825" y="1165950"/>
            <a:ext cx="4716300" cy="5472000"/>
          </a:xfrm>
          <a:prstGeom prst="rect">
            <a:avLst/>
          </a:prstGeom>
          <a:noFill/>
          <a:ln>
            <a:noFill/>
          </a:ln>
        </p:spPr>
        <p:txBody>
          <a:bodyPr spcFirstLastPara="1" wrap="square" lIns="91425" tIns="45700" rIns="91425" bIns="45700" anchor="t" anchorCtr="0">
            <a:noAutofit/>
          </a:bodyPr>
          <a:lstStyle/>
          <a:p>
            <a:pPr marL="0" lvl="0" indent="0" algn="just" rtl="0">
              <a:lnSpc>
                <a:spcPct val="115000"/>
              </a:lnSpc>
              <a:spcBef>
                <a:spcPts val="0"/>
              </a:spcBef>
              <a:spcAft>
                <a:spcPts val="0"/>
              </a:spcAft>
              <a:buClr>
                <a:schemeClr val="dk1"/>
              </a:buClr>
              <a:buSzPts val="3200"/>
              <a:buNone/>
            </a:pPr>
            <a:r>
              <a:rPr lang="en-US" sz="2400"/>
              <a:t>Phụ huynh muốn tìm hiểu cách sử dụng, so sánh giá cả và đọc các bài đánh giá trước khi mua hàng, so sánh giữa các sản phẩm =&gt; Xây dựng trang web để hỗ trợ người sử dụng, quảng bá sản phẩm, đặt hàng trực tuyến</a:t>
            </a:r>
            <a:endParaRPr sz="2400"/>
          </a:p>
          <a:p>
            <a:pPr marL="0" lvl="0" indent="0" algn="just" rtl="0">
              <a:lnSpc>
                <a:spcPct val="115000"/>
              </a:lnSpc>
              <a:spcBef>
                <a:spcPts val="208"/>
              </a:spcBef>
              <a:spcAft>
                <a:spcPts val="1200"/>
              </a:spcAft>
              <a:buClr>
                <a:schemeClr val="dk1"/>
              </a:buClr>
              <a:buSzPts val="3200"/>
              <a:buNone/>
            </a:pPr>
            <a:endParaRPr sz="1400"/>
          </a:p>
        </p:txBody>
      </p:sp>
      <p:pic>
        <p:nvPicPr>
          <p:cNvPr id="234" name="Google Shape;234;p8" descr="https://lh7-us.googleusercontent.com/ln5sHfQDCyHvc1FJRLiq6CRhXw8k-U9ydAe2sAyhi6zIc-9MqDGIRLARwbIlVNO5VUiu1I1k5--hoA4yeskH8FV0LShFlpTU8yju0PkkfGydQhmOk0uaQdlVS1-ZElnRrhw2xZVgYKt-"/>
          <p:cNvPicPr preferRelativeResize="0"/>
          <p:nvPr/>
        </p:nvPicPr>
        <p:blipFill rotWithShape="1">
          <a:blip r:embed="rId3">
            <a:alphaModFix/>
          </a:blip>
          <a:srcRect/>
          <a:stretch/>
        </p:blipFill>
        <p:spPr>
          <a:xfrm>
            <a:off x="5192599" y="1287275"/>
            <a:ext cx="3733801" cy="27051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g2a023ca5d2d_1_13"/>
          <p:cNvSpPr txBox="1">
            <a:spLocks noGrp="1"/>
          </p:cNvSpPr>
          <p:nvPr>
            <p:ph type="title"/>
          </p:nvPr>
        </p:nvSpPr>
        <p:spPr>
          <a:xfrm>
            <a:off x="457200" y="274638"/>
            <a:ext cx="8229600" cy="11430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US" b="1"/>
              <a:t>CÁC GIẢI PHÁP ĐƯỢC ĐỀ XUẤT</a:t>
            </a:r>
            <a:endParaRPr/>
          </a:p>
        </p:txBody>
      </p:sp>
      <p:sp>
        <p:nvSpPr>
          <p:cNvPr id="240" name="Google Shape;240;g2a023ca5d2d_1_13"/>
          <p:cNvSpPr txBox="1">
            <a:spLocks noGrp="1"/>
          </p:cNvSpPr>
          <p:nvPr>
            <p:ph type="body" idx="1"/>
          </p:nvPr>
        </p:nvSpPr>
        <p:spPr>
          <a:xfrm>
            <a:off x="211825" y="1165950"/>
            <a:ext cx="4716300" cy="5472000"/>
          </a:xfrm>
          <a:prstGeom prst="rect">
            <a:avLst/>
          </a:prstGeom>
          <a:noFill/>
          <a:ln>
            <a:noFill/>
          </a:ln>
        </p:spPr>
        <p:txBody>
          <a:bodyPr spcFirstLastPara="1" wrap="square" lIns="91425" tIns="45700" rIns="91425" bIns="45700" anchor="t" anchorCtr="0">
            <a:noAutofit/>
          </a:bodyPr>
          <a:lstStyle/>
          <a:p>
            <a:pPr marL="0" lvl="0" indent="0" algn="just" rtl="0">
              <a:lnSpc>
                <a:spcPct val="115000"/>
              </a:lnSpc>
              <a:spcBef>
                <a:spcPts val="208"/>
              </a:spcBef>
              <a:spcAft>
                <a:spcPts val="0"/>
              </a:spcAft>
              <a:buClr>
                <a:schemeClr val="dk1"/>
              </a:buClr>
              <a:buSzPts val="3200"/>
              <a:buNone/>
            </a:pPr>
            <a:r>
              <a:rPr lang="en-US" sz="1800"/>
              <a:t>Điều chỉnh lại mô hình kinh doanh, giới thiệu một quy trình đổi mới để phát triển sản phẩm, đồng thời tạo ra các sản phẩm và dòng doanh thu mới. </a:t>
            </a:r>
            <a:endParaRPr sz="1800"/>
          </a:p>
          <a:p>
            <a:pPr marL="0" lvl="0" indent="0" algn="just" rtl="0">
              <a:lnSpc>
                <a:spcPct val="115000"/>
              </a:lnSpc>
              <a:spcBef>
                <a:spcPts val="208"/>
              </a:spcBef>
              <a:spcAft>
                <a:spcPts val="0"/>
              </a:spcAft>
              <a:buClr>
                <a:schemeClr val="dk1"/>
              </a:buClr>
              <a:buSzPts val="3200"/>
              <a:buNone/>
            </a:pPr>
            <a:endParaRPr sz="1800"/>
          </a:p>
          <a:p>
            <a:pPr marL="0" lvl="0" indent="0" algn="just" rtl="0">
              <a:lnSpc>
                <a:spcPct val="115000"/>
              </a:lnSpc>
              <a:spcBef>
                <a:spcPts val="208"/>
              </a:spcBef>
              <a:spcAft>
                <a:spcPts val="0"/>
              </a:spcAft>
              <a:buClr>
                <a:schemeClr val="dk1"/>
              </a:buClr>
              <a:buSzPts val="3200"/>
              <a:buNone/>
            </a:pPr>
            <a:r>
              <a:rPr lang="en-US" sz="1800"/>
              <a:t>Hợp tác với các trường học, trung tâm nghệ thuật, hoặc các công ty giải trí để tổ chức các chương trình, sự kiện, hoặc các hoạt động khuyến khích trẻ em sáng tạo.</a:t>
            </a:r>
            <a:endParaRPr sz="1800"/>
          </a:p>
          <a:p>
            <a:pPr marL="0" lvl="0" indent="0" algn="just" rtl="0">
              <a:lnSpc>
                <a:spcPct val="115000"/>
              </a:lnSpc>
              <a:spcBef>
                <a:spcPts val="208"/>
              </a:spcBef>
              <a:spcAft>
                <a:spcPts val="0"/>
              </a:spcAft>
              <a:buClr>
                <a:schemeClr val="dk1"/>
              </a:buClr>
              <a:buSzPts val="3200"/>
              <a:buNone/>
            </a:pPr>
            <a:endParaRPr sz="1800"/>
          </a:p>
          <a:p>
            <a:pPr marL="0" lvl="0" indent="0" algn="just" rtl="0">
              <a:lnSpc>
                <a:spcPct val="115000"/>
              </a:lnSpc>
              <a:spcBef>
                <a:spcPts val="208"/>
              </a:spcBef>
              <a:spcAft>
                <a:spcPts val="0"/>
              </a:spcAft>
              <a:buClr>
                <a:schemeClr val="dk1"/>
              </a:buClr>
              <a:buSzPts val="3200"/>
              <a:buNone/>
            </a:pPr>
            <a:r>
              <a:rPr lang="en-US" sz="1800"/>
              <a:t>Mở rộng thị trường sang các quốc gia mới: Crayola có thể mở rộng thị trường sang các quốc gia đang phát triển, nơi mà các sản phẩm đồ chơi mỹ thuật vẫn còn phổ biến.</a:t>
            </a:r>
            <a:endParaRPr sz="1800"/>
          </a:p>
          <a:p>
            <a:pPr marL="0" lvl="0" indent="0" algn="just" rtl="0">
              <a:lnSpc>
                <a:spcPct val="115000"/>
              </a:lnSpc>
              <a:spcBef>
                <a:spcPts val="208"/>
              </a:spcBef>
              <a:spcAft>
                <a:spcPts val="1200"/>
              </a:spcAft>
              <a:buClr>
                <a:schemeClr val="dk1"/>
              </a:buClr>
              <a:buSzPts val="3200"/>
              <a:buNone/>
            </a:pPr>
            <a:endParaRPr sz="1400"/>
          </a:p>
        </p:txBody>
      </p:sp>
      <p:pic>
        <p:nvPicPr>
          <p:cNvPr id="241" name="Google Shape;241;g2a023ca5d2d_1_13"/>
          <p:cNvPicPr preferRelativeResize="0"/>
          <p:nvPr/>
        </p:nvPicPr>
        <p:blipFill>
          <a:blip r:embed="rId3">
            <a:alphaModFix/>
          </a:blip>
          <a:stretch>
            <a:fillRect/>
          </a:stretch>
        </p:blipFill>
        <p:spPr>
          <a:xfrm>
            <a:off x="5284025" y="5202538"/>
            <a:ext cx="3467100" cy="1323975"/>
          </a:xfrm>
          <a:prstGeom prst="rect">
            <a:avLst/>
          </a:prstGeom>
          <a:noFill/>
          <a:ln>
            <a:noFill/>
          </a:ln>
        </p:spPr>
      </p:pic>
      <p:pic>
        <p:nvPicPr>
          <p:cNvPr id="242" name="Google Shape;242;g2a023ca5d2d_1_13"/>
          <p:cNvPicPr preferRelativeResize="0"/>
          <p:nvPr/>
        </p:nvPicPr>
        <p:blipFill>
          <a:blip r:embed="rId4">
            <a:alphaModFix/>
          </a:blip>
          <a:stretch>
            <a:fillRect/>
          </a:stretch>
        </p:blipFill>
        <p:spPr>
          <a:xfrm>
            <a:off x="5687325" y="3241338"/>
            <a:ext cx="2762250" cy="1657350"/>
          </a:xfrm>
          <a:prstGeom prst="rect">
            <a:avLst/>
          </a:prstGeom>
          <a:noFill/>
          <a:ln>
            <a:noFill/>
          </a:ln>
        </p:spPr>
      </p:pic>
      <p:pic>
        <p:nvPicPr>
          <p:cNvPr id="243" name="Google Shape;243;g2a023ca5d2d_1_13"/>
          <p:cNvPicPr preferRelativeResize="0"/>
          <p:nvPr/>
        </p:nvPicPr>
        <p:blipFill>
          <a:blip r:embed="rId5">
            <a:alphaModFix/>
          </a:blip>
          <a:stretch>
            <a:fillRect/>
          </a:stretch>
        </p:blipFill>
        <p:spPr>
          <a:xfrm>
            <a:off x="5639700" y="1237175"/>
            <a:ext cx="2857500" cy="16002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9"/>
          <p:cNvSpPr txBox="1">
            <a:spLocks noGrp="1"/>
          </p:cNvSpPr>
          <p:nvPr>
            <p:ph type="title"/>
          </p:nvPr>
        </p:nvSpPr>
        <p:spPr>
          <a:xfrm>
            <a:off x="457200" y="-12"/>
            <a:ext cx="8229600" cy="11430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4400"/>
              <a:buFont typeface="Calibri"/>
              <a:buNone/>
            </a:pPr>
            <a:r>
              <a:rPr lang="en-US" b="1"/>
              <a:t>LỰA CHỌN GIẢI PHÁP</a:t>
            </a:r>
            <a:endParaRPr/>
          </a:p>
        </p:txBody>
      </p:sp>
      <p:sp>
        <p:nvSpPr>
          <p:cNvPr id="249" name="Google Shape;249;p9"/>
          <p:cNvSpPr txBox="1">
            <a:spLocks noGrp="1"/>
          </p:cNvSpPr>
          <p:nvPr>
            <p:ph type="body" idx="1"/>
          </p:nvPr>
        </p:nvSpPr>
        <p:spPr>
          <a:xfrm>
            <a:off x="457200" y="1315475"/>
            <a:ext cx="4114800" cy="4526100"/>
          </a:xfrm>
          <a:prstGeom prst="rect">
            <a:avLst/>
          </a:prstGeom>
          <a:noFill/>
          <a:ln>
            <a:noFill/>
          </a:ln>
        </p:spPr>
        <p:txBody>
          <a:bodyPr spcFirstLastPara="1" wrap="square" lIns="91425" tIns="45700" rIns="91425" bIns="45700" anchor="t" anchorCtr="0">
            <a:noAutofit/>
          </a:bodyPr>
          <a:lstStyle/>
          <a:p>
            <a:pPr marL="0" lvl="0" indent="0" algn="just" rtl="0">
              <a:lnSpc>
                <a:spcPct val="115000"/>
              </a:lnSpc>
              <a:spcBef>
                <a:spcPts val="0"/>
              </a:spcBef>
              <a:spcAft>
                <a:spcPts val="0"/>
              </a:spcAft>
              <a:buClr>
                <a:schemeClr val="dk1"/>
              </a:buClr>
              <a:buSzPts val="3200"/>
              <a:buNone/>
            </a:pPr>
            <a:r>
              <a:rPr lang="en-US" sz="2000" b="1" i="1"/>
              <a:t>Tích hợp công nghệ vào các sản phẩm hiện có</a:t>
            </a:r>
            <a:endParaRPr sz="2000" b="1" i="1"/>
          </a:p>
          <a:p>
            <a:pPr marL="0" lvl="0" indent="0" algn="just" rtl="0">
              <a:lnSpc>
                <a:spcPct val="115000"/>
              </a:lnSpc>
              <a:spcBef>
                <a:spcPts val="400"/>
              </a:spcBef>
              <a:spcAft>
                <a:spcPts val="0"/>
              </a:spcAft>
              <a:buClr>
                <a:schemeClr val="dk1"/>
              </a:buClr>
              <a:buSzPts val="3200"/>
              <a:buNone/>
            </a:pPr>
            <a:endParaRPr sz="2000" b="1" i="1"/>
          </a:p>
          <a:p>
            <a:pPr marL="0" lvl="0" indent="0" algn="just" rtl="0">
              <a:lnSpc>
                <a:spcPct val="115000"/>
              </a:lnSpc>
              <a:spcBef>
                <a:spcPts val="400"/>
              </a:spcBef>
              <a:spcAft>
                <a:spcPts val="0"/>
              </a:spcAft>
              <a:buClr>
                <a:schemeClr val="dk1"/>
              </a:buClr>
              <a:buSzPts val="3200"/>
              <a:buNone/>
            </a:pPr>
            <a:r>
              <a:rPr lang="en-US" sz="2000"/>
              <a:t>Đây là giải pháp quan trọng nhất, giúp Crayola đáp ứng nhu cầu của trẻ em trong thời đại công nghệ. Crayola có thể tích hợp công nghệ vào các sản phẩm truyền thống của mình, chẳng hạn như bút chì màu, bút đánh dấu, hoặc đồ chơi xây dựng. Ví dụ, Crayola có thể phát triển các ứng dụng và trò chơi giáo dục sử dụng công nghệ thực tế ảo (VR) hoặc thực tế tăng cường (AR).</a:t>
            </a:r>
            <a:endParaRPr sz="2000" b="0"/>
          </a:p>
          <a:p>
            <a:pPr marL="0" lvl="0" indent="0" algn="just" rtl="0">
              <a:lnSpc>
                <a:spcPct val="115000"/>
              </a:lnSpc>
              <a:spcBef>
                <a:spcPts val="400"/>
              </a:spcBef>
              <a:spcAft>
                <a:spcPts val="1200"/>
              </a:spcAft>
              <a:buClr>
                <a:schemeClr val="dk1"/>
              </a:buClr>
              <a:buSzPts val="3200"/>
              <a:buNone/>
            </a:pPr>
            <a:br>
              <a:rPr lang="en-US" sz="2000"/>
            </a:br>
            <a:endParaRPr sz="2000" b="1" i="1"/>
          </a:p>
        </p:txBody>
      </p:sp>
      <p:pic>
        <p:nvPicPr>
          <p:cNvPr id="250" name="Google Shape;250;p9" descr="https://lh7-us.googleusercontent.com/PFvwAmrXEa7-WRxgEFXTTkGhagSFXTTVnSFbk3RNuP8eG6fTESR7_qD-ASuBXETR8zZnBB8YBFCRQbWfp0ZmOP_Zt-GeVuda1bx6Hkjb-_qY2NNzCQtkSbC4TxZkyMZDfafGnxCImA5x"/>
          <p:cNvPicPr preferRelativeResize="0"/>
          <p:nvPr/>
        </p:nvPicPr>
        <p:blipFill rotWithShape="1">
          <a:blip r:embed="rId3">
            <a:alphaModFix/>
          </a:blip>
          <a:srcRect/>
          <a:stretch/>
        </p:blipFill>
        <p:spPr>
          <a:xfrm>
            <a:off x="4953000" y="1503225"/>
            <a:ext cx="3829050" cy="45261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10"/>
          <p:cNvSpPr txBox="1">
            <a:spLocks noGrp="1"/>
          </p:cNvSpPr>
          <p:nvPr>
            <p:ph type="title"/>
          </p:nvPr>
        </p:nvSpPr>
        <p:spPr>
          <a:xfrm>
            <a:off x="457200" y="1"/>
            <a:ext cx="8229600" cy="9987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4400"/>
              <a:buFont typeface="Calibri"/>
              <a:buNone/>
            </a:pPr>
            <a:r>
              <a:rPr lang="en-US" b="1"/>
              <a:t>LỰA CHỌN GIẢI PHÁP</a:t>
            </a:r>
            <a:endParaRPr/>
          </a:p>
        </p:txBody>
      </p:sp>
      <p:sp>
        <p:nvSpPr>
          <p:cNvPr id="256" name="Google Shape;256;p10"/>
          <p:cNvSpPr txBox="1">
            <a:spLocks noGrp="1"/>
          </p:cNvSpPr>
          <p:nvPr>
            <p:ph type="body" idx="1"/>
          </p:nvPr>
        </p:nvSpPr>
        <p:spPr>
          <a:xfrm>
            <a:off x="457200" y="1303100"/>
            <a:ext cx="4114800" cy="4526100"/>
          </a:xfrm>
          <a:prstGeom prst="rect">
            <a:avLst/>
          </a:prstGeom>
          <a:noFill/>
          <a:ln>
            <a:noFill/>
          </a:ln>
        </p:spPr>
        <p:txBody>
          <a:bodyPr spcFirstLastPara="1" wrap="square" lIns="91425" tIns="45700" rIns="91425" bIns="45700" anchor="t" anchorCtr="0">
            <a:noAutofit/>
          </a:bodyPr>
          <a:lstStyle/>
          <a:p>
            <a:pPr marL="0" lvl="0" indent="0" algn="just" rtl="0">
              <a:lnSpc>
                <a:spcPct val="115000"/>
              </a:lnSpc>
              <a:spcBef>
                <a:spcPts val="0"/>
              </a:spcBef>
              <a:spcAft>
                <a:spcPts val="0"/>
              </a:spcAft>
              <a:buClr>
                <a:schemeClr val="dk1"/>
              </a:buClr>
              <a:buSzPts val="3200"/>
              <a:buNone/>
            </a:pPr>
            <a:r>
              <a:rPr lang="en-US" sz="2000" b="1" i="1"/>
              <a:t>Xây dựng các phương tiện truyền thông xã hội</a:t>
            </a:r>
            <a:endParaRPr sz="2000" b="1" i="1"/>
          </a:p>
          <a:p>
            <a:pPr marL="0" lvl="0" indent="0" algn="just" rtl="0">
              <a:lnSpc>
                <a:spcPct val="115000"/>
              </a:lnSpc>
              <a:spcBef>
                <a:spcPts val="448"/>
              </a:spcBef>
              <a:spcAft>
                <a:spcPts val="0"/>
              </a:spcAft>
              <a:buClr>
                <a:schemeClr val="dk1"/>
              </a:buClr>
              <a:buSzPts val="3200"/>
              <a:buNone/>
            </a:pPr>
            <a:endParaRPr sz="2000" b="1" i="1"/>
          </a:p>
          <a:p>
            <a:pPr marL="0" lvl="0" indent="0" algn="just" rtl="0">
              <a:lnSpc>
                <a:spcPct val="115000"/>
              </a:lnSpc>
              <a:spcBef>
                <a:spcPts val="448"/>
              </a:spcBef>
              <a:spcAft>
                <a:spcPts val="0"/>
              </a:spcAft>
              <a:buClr>
                <a:schemeClr val="dk1"/>
              </a:buClr>
              <a:buSzPts val="3200"/>
              <a:buNone/>
            </a:pPr>
            <a:r>
              <a:rPr lang="en-US" sz="2000"/>
              <a:t>Truyền thông sản phẩm đến khách hàng là một trong những yếu tố quan trọng trong sự thành bại của một doanh nghiệp không chỉ vậy việc tạo ra các kênh xã hội như Youtube, Facebook hay website chính thống giúp hãng có thể tương tác với khách hàng, nắm bắt được tâm lý của khách hàng từ đó doanh nghiệp có thể có mức tăng trưởng tốt hơn.</a:t>
            </a:r>
            <a:endParaRPr sz="2000" b="1" i="1"/>
          </a:p>
          <a:p>
            <a:pPr marL="0" lvl="0" indent="0" algn="just" rtl="0">
              <a:lnSpc>
                <a:spcPct val="115000"/>
              </a:lnSpc>
              <a:spcBef>
                <a:spcPts val="448"/>
              </a:spcBef>
              <a:spcAft>
                <a:spcPts val="1200"/>
              </a:spcAft>
              <a:buClr>
                <a:schemeClr val="dk1"/>
              </a:buClr>
              <a:buSzPts val="3200"/>
              <a:buNone/>
            </a:pPr>
            <a:endParaRPr sz="2000" b="1" i="1"/>
          </a:p>
        </p:txBody>
      </p:sp>
      <p:sp>
        <p:nvSpPr>
          <p:cNvPr id="257" name="Google Shape;257;p10"/>
          <p:cNvSpPr/>
          <p:nvPr/>
        </p:nvSpPr>
        <p:spPr>
          <a:xfrm>
            <a:off x="0" y="-182550"/>
            <a:ext cx="9144000" cy="457200"/>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chemeClr val="dk1"/>
              </a:solidFill>
              <a:latin typeface="Arial"/>
              <a:ea typeface="Arial"/>
              <a:cs typeface="Arial"/>
              <a:sym typeface="Arial"/>
            </a:endParaRPr>
          </a:p>
        </p:txBody>
      </p:sp>
      <p:pic>
        <p:nvPicPr>
          <p:cNvPr id="258" name="Google Shape;258;p10" descr="https://lh7-us.googleusercontent.com/f2CZPduh9S43VXVLohd9lVxpTuhNBjLb46DkzZfX_FY0TuqeR6mybaLM0prGR-BGVv_zVfa2mCc5cWFUlmcXxffYGugTujNl0f3BZxo75BwfR_UeRXg8McI-qtlDIDKQHtv6_AOW7wBQ"/>
          <p:cNvPicPr preferRelativeResize="0"/>
          <p:nvPr/>
        </p:nvPicPr>
        <p:blipFill rotWithShape="1">
          <a:blip r:embed="rId3">
            <a:alphaModFix/>
          </a:blip>
          <a:srcRect/>
          <a:stretch/>
        </p:blipFill>
        <p:spPr>
          <a:xfrm>
            <a:off x="4906347" y="1409600"/>
            <a:ext cx="4133850" cy="44196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11"/>
          <p:cNvSpPr txBox="1">
            <a:spLocks noGrp="1"/>
          </p:cNvSpPr>
          <p:nvPr>
            <p:ph type="title"/>
          </p:nvPr>
        </p:nvSpPr>
        <p:spPr>
          <a:xfrm>
            <a:off x="457200" y="-12"/>
            <a:ext cx="8229600" cy="11430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4400"/>
              <a:buFont typeface="Calibri"/>
              <a:buNone/>
            </a:pPr>
            <a:r>
              <a:rPr lang="en-US" b="1"/>
              <a:t>THỰC HIỆN GIẢI PHÁP </a:t>
            </a:r>
            <a:br>
              <a:rPr lang="en-US" b="1"/>
            </a:br>
            <a:endParaRPr/>
          </a:p>
        </p:txBody>
      </p:sp>
      <p:sp>
        <p:nvSpPr>
          <p:cNvPr id="264" name="Google Shape;264;p11"/>
          <p:cNvSpPr txBox="1">
            <a:spLocks noGrp="1"/>
          </p:cNvSpPr>
          <p:nvPr>
            <p:ph type="body" idx="1"/>
          </p:nvPr>
        </p:nvSpPr>
        <p:spPr>
          <a:xfrm>
            <a:off x="188100" y="911075"/>
            <a:ext cx="8767800" cy="2394600"/>
          </a:xfrm>
          <a:prstGeom prst="rect">
            <a:avLst/>
          </a:prstGeom>
          <a:noFill/>
          <a:ln>
            <a:noFill/>
          </a:ln>
        </p:spPr>
        <p:txBody>
          <a:bodyPr spcFirstLastPara="1" wrap="square" lIns="91425" tIns="45700" rIns="91425" bIns="45700" anchor="t" anchorCtr="0">
            <a:noAutofit/>
          </a:bodyPr>
          <a:lstStyle/>
          <a:p>
            <a:pPr marL="0" lvl="0" indent="0" algn="just" rtl="0">
              <a:lnSpc>
                <a:spcPct val="170000"/>
              </a:lnSpc>
              <a:spcBef>
                <a:spcPts val="0"/>
              </a:spcBef>
              <a:spcAft>
                <a:spcPts val="0"/>
              </a:spcAft>
              <a:buSzPts val="1800"/>
              <a:buNone/>
            </a:pPr>
            <a:r>
              <a:rPr lang="en-US" sz="1700"/>
              <a:t>Trang web sáng tạo của Crayola đầy màu sắc, cung cấp blog với ý tưởng nghệ thuật, hướng dẫn làm đồ thủ công và tải trang tô màu in được. Ngoài ra, khách hàng có thể đặt hàng trực tuyến sản phẩm Crayola, đóng góp vào mức tăng trưởng tích cực và tương lai tươi sáng. Có những bài học trực tuyến hỗ trợ trẻ em những ý tưởng sáng tạo</a:t>
            </a:r>
            <a:endParaRPr sz="1700"/>
          </a:p>
          <a:p>
            <a:pPr marL="0" lvl="0" indent="0" algn="just" rtl="0">
              <a:lnSpc>
                <a:spcPct val="170000"/>
              </a:lnSpc>
              <a:spcBef>
                <a:spcPts val="160"/>
              </a:spcBef>
              <a:spcAft>
                <a:spcPts val="0"/>
              </a:spcAft>
              <a:buClr>
                <a:schemeClr val="dk1"/>
              </a:buClr>
              <a:buSzPts val="3200"/>
              <a:buNone/>
            </a:pPr>
            <a:endParaRPr sz="1100"/>
          </a:p>
          <a:p>
            <a:pPr marL="0" lvl="0" indent="0" algn="just" rtl="0">
              <a:lnSpc>
                <a:spcPct val="170000"/>
              </a:lnSpc>
              <a:spcBef>
                <a:spcPts val="160"/>
              </a:spcBef>
              <a:spcAft>
                <a:spcPts val="0"/>
              </a:spcAft>
              <a:buClr>
                <a:schemeClr val="dk1"/>
              </a:buClr>
              <a:buSzPts val="3200"/>
              <a:buNone/>
            </a:pPr>
            <a:endParaRPr sz="1100"/>
          </a:p>
          <a:p>
            <a:pPr marL="0" lvl="0" indent="0" algn="just" rtl="0">
              <a:lnSpc>
                <a:spcPct val="170000"/>
              </a:lnSpc>
              <a:spcBef>
                <a:spcPts val="160"/>
              </a:spcBef>
              <a:spcAft>
                <a:spcPts val="1200"/>
              </a:spcAft>
              <a:buClr>
                <a:schemeClr val="dk1"/>
              </a:buClr>
              <a:buSzPts val="3200"/>
              <a:buNone/>
            </a:pPr>
            <a:endParaRPr sz="1100" b="1" i="1"/>
          </a:p>
        </p:txBody>
      </p:sp>
      <p:pic>
        <p:nvPicPr>
          <p:cNvPr id="265" name="Google Shape;265;p11"/>
          <p:cNvPicPr preferRelativeResize="0"/>
          <p:nvPr/>
        </p:nvPicPr>
        <p:blipFill>
          <a:blip r:embed="rId3">
            <a:alphaModFix/>
          </a:blip>
          <a:stretch>
            <a:fillRect/>
          </a:stretch>
        </p:blipFill>
        <p:spPr>
          <a:xfrm>
            <a:off x="1231746" y="2981300"/>
            <a:ext cx="6680502" cy="324582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g26284a6969e_0_5"/>
          <p:cNvSpPr txBox="1">
            <a:spLocks noGrp="1"/>
          </p:cNvSpPr>
          <p:nvPr>
            <p:ph type="title"/>
          </p:nvPr>
        </p:nvSpPr>
        <p:spPr>
          <a:xfrm>
            <a:off x="457200" y="274638"/>
            <a:ext cx="8229600" cy="11430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US" b="1"/>
              <a:t>THỰC HIỆN GIẢI PHÁP </a:t>
            </a:r>
            <a:endParaRPr/>
          </a:p>
        </p:txBody>
      </p:sp>
      <p:sp>
        <p:nvSpPr>
          <p:cNvPr id="271" name="Google Shape;271;g26284a6969e_0_5"/>
          <p:cNvSpPr txBox="1">
            <a:spLocks noGrp="1"/>
          </p:cNvSpPr>
          <p:nvPr>
            <p:ph type="body" idx="1"/>
          </p:nvPr>
        </p:nvSpPr>
        <p:spPr>
          <a:xfrm>
            <a:off x="115000" y="990600"/>
            <a:ext cx="5112600" cy="5944500"/>
          </a:xfrm>
          <a:prstGeom prst="rect">
            <a:avLst/>
          </a:prstGeom>
          <a:noFill/>
          <a:ln>
            <a:noFill/>
          </a:ln>
        </p:spPr>
        <p:txBody>
          <a:bodyPr spcFirstLastPara="1" wrap="square" lIns="91425" tIns="45700" rIns="91425" bIns="45700" anchor="t" anchorCtr="0">
            <a:noAutofit/>
          </a:bodyPr>
          <a:lstStyle/>
          <a:p>
            <a:pPr marL="0" lvl="0" indent="0" algn="just" rtl="0">
              <a:lnSpc>
                <a:spcPct val="170000"/>
              </a:lnSpc>
              <a:spcBef>
                <a:spcPts val="160"/>
              </a:spcBef>
              <a:spcAft>
                <a:spcPts val="0"/>
              </a:spcAft>
              <a:buClr>
                <a:schemeClr val="dk1"/>
              </a:buClr>
              <a:buSzPts val="3200"/>
              <a:buNone/>
            </a:pPr>
            <a:r>
              <a:rPr lang="en-US" sz="1600"/>
              <a:t>Crayola đã phát triển loạt sản phẩm tích hợp giữa bút chì màu truyền thống và công nghệ, như iMarker và ứng dụng Color Studio HD iPad. </a:t>
            </a:r>
            <a:endParaRPr sz="1600"/>
          </a:p>
          <a:p>
            <a:pPr marL="0" lvl="0" indent="0" algn="just" rtl="0">
              <a:lnSpc>
                <a:spcPct val="170000"/>
              </a:lnSpc>
              <a:spcBef>
                <a:spcPts val="160"/>
              </a:spcBef>
              <a:spcAft>
                <a:spcPts val="0"/>
              </a:spcAft>
              <a:buClr>
                <a:schemeClr val="dk1"/>
              </a:buClr>
              <a:buSzPts val="3200"/>
              <a:buNone/>
            </a:pPr>
            <a:endParaRPr sz="1600"/>
          </a:p>
          <a:p>
            <a:pPr marL="0" lvl="0" indent="0" algn="just" rtl="0">
              <a:lnSpc>
                <a:spcPct val="170000"/>
              </a:lnSpc>
              <a:spcBef>
                <a:spcPts val="160"/>
              </a:spcBef>
              <a:spcAft>
                <a:spcPts val="0"/>
              </a:spcAft>
              <a:buClr>
                <a:schemeClr val="dk1"/>
              </a:buClr>
              <a:buSzPts val="3200"/>
              <a:buNone/>
            </a:pPr>
            <a:r>
              <a:rPr lang="en-US" sz="1600"/>
              <a:t>Các sản phẩm này kết hợp trải nghiệm truyền thống với âm thanh và chuyển động tương tác mới. Digital Light Designer, bề mặt vẽ hình vòm 360 độ và ứng dụng Đèn, Máy ảnh, Màu sắc khuyến khích sự sáng tạo và không gây bừa bộn. </a:t>
            </a:r>
            <a:endParaRPr sz="1600"/>
          </a:p>
          <a:p>
            <a:pPr marL="0" lvl="0" indent="0" algn="just" rtl="0">
              <a:lnSpc>
                <a:spcPct val="170000"/>
              </a:lnSpc>
              <a:spcBef>
                <a:spcPts val="160"/>
              </a:spcBef>
              <a:spcAft>
                <a:spcPts val="0"/>
              </a:spcAft>
              <a:buClr>
                <a:schemeClr val="dk1"/>
              </a:buClr>
              <a:buSzPts val="3200"/>
              <a:buNone/>
            </a:pPr>
            <a:endParaRPr sz="1600"/>
          </a:p>
          <a:p>
            <a:pPr marL="0" lvl="0" indent="0" algn="just" rtl="0">
              <a:lnSpc>
                <a:spcPct val="170000"/>
              </a:lnSpc>
              <a:spcBef>
                <a:spcPts val="160"/>
              </a:spcBef>
              <a:spcAft>
                <a:spcPts val="0"/>
              </a:spcAft>
              <a:buClr>
                <a:schemeClr val="dk1"/>
              </a:buClr>
              <a:buSzPts val="3200"/>
              <a:buNone/>
            </a:pPr>
            <a:r>
              <a:rPr lang="en-US" sz="1600"/>
              <a:t>Crayola nhận thấy nhu cầu của các bậc phụ huynh về đồ chơi ít gây bừa bộn và các sản phẩm kỹ thuật số của họ đã giúp giảm bừa bộn từ các dụng cụ.</a:t>
            </a:r>
            <a:endParaRPr sz="1600" b="1" i="1"/>
          </a:p>
        </p:txBody>
      </p:sp>
      <p:pic>
        <p:nvPicPr>
          <p:cNvPr id="272" name="Google Shape;272;g26284a6969e_0_5" descr="https://lh7-us.googleusercontent.com/qIeS1r6-IkqJjNWc4LH0_4k84ZnrqtjySz1TFMo2DQJ5K6RWfI6mU9N3IIXcuLQXSFSWdrj70NwPFPjeX9ub8tL7kF2irXYVWx0t8yL6G0kuxWnSRN7ACHAJG4rgyjD3IJiM35AsAX_N"/>
          <p:cNvPicPr preferRelativeResize="0"/>
          <p:nvPr/>
        </p:nvPicPr>
        <p:blipFill rotWithShape="1">
          <a:blip r:embed="rId3">
            <a:alphaModFix/>
          </a:blip>
          <a:srcRect/>
          <a:stretch/>
        </p:blipFill>
        <p:spPr>
          <a:xfrm>
            <a:off x="5433575" y="2262475"/>
            <a:ext cx="3491999" cy="26309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2"/>
          <p:cNvSpPr txBox="1">
            <a:spLocks noGrp="1"/>
          </p:cNvSpPr>
          <p:nvPr>
            <p:ph type="title"/>
          </p:nvPr>
        </p:nvSpPr>
        <p:spPr>
          <a:xfrm>
            <a:off x="3027325" y="239675"/>
            <a:ext cx="3299700" cy="21399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4400"/>
              <a:buFont typeface="Calibri"/>
              <a:buNone/>
            </a:pPr>
            <a:r>
              <a:rPr lang="en-US" b="1"/>
              <a:t>TỔNG QUAN</a:t>
            </a:r>
            <a:endParaRPr b="1"/>
          </a:p>
        </p:txBody>
      </p:sp>
      <p:sp>
        <p:nvSpPr>
          <p:cNvPr id="147" name="Google Shape;147;p2"/>
          <p:cNvSpPr txBox="1">
            <a:spLocks noGrp="1"/>
          </p:cNvSpPr>
          <p:nvPr>
            <p:ph type="body" idx="4294967295"/>
          </p:nvPr>
        </p:nvSpPr>
        <p:spPr>
          <a:xfrm>
            <a:off x="671525" y="2585875"/>
            <a:ext cx="8229600" cy="4526100"/>
          </a:xfrm>
          <a:prstGeom prst="rect">
            <a:avLst/>
          </a:prstGeom>
          <a:noFill/>
          <a:ln>
            <a:noFill/>
          </a:ln>
        </p:spPr>
        <p:txBody>
          <a:bodyPr spcFirstLastPara="1" wrap="square" lIns="91425" tIns="45700" rIns="91425" bIns="45700" anchor="t" anchorCtr="0">
            <a:normAutofit/>
          </a:bodyPr>
          <a:lstStyle/>
          <a:p>
            <a:pPr marL="0" lvl="0" indent="0" algn="l" rtl="0">
              <a:lnSpc>
                <a:spcPct val="200000"/>
              </a:lnSpc>
              <a:spcBef>
                <a:spcPts val="0"/>
              </a:spcBef>
              <a:spcAft>
                <a:spcPts val="0"/>
              </a:spcAft>
              <a:buClr>
                <a:schemeClr val="dk1"/>
              </a:buClr>
              <a:buSzPts val="3200"/>
              <a:buNone/>
            </a:pPr>
            <a:r>
              <a:rPr lang="en-US" sz="3000"/>
              <a:t>Giới thiệu về Crayola</a:t>
            </a:r>
            <a:endParaRPr sz="3000"/>
          </a:p>
          <a:p>
            <a:pPr marL="0" lvl="0" indent="0" algn="l" rtl="0">
              <a:lnSpc>
                <a:spcPct val="200000"/>
              </a:lnSpc>
              <a:spcBef>
                <a:spcPts val="640"/>
              </a:spcBef>
              <a:spcAft>
                <a:spcPts val="0"/>
              </a:spcAft>
              <a:buClr>
                <a:schemeClr val="dk1"/>
              </a:buClr>
              <a:buSzPts val="3200"/>
              <a:buNone/>
            </a:pPr>
            <a:r>
              <a:rPr lang="en-US" sz="3000"/>
              <a:t>Tóm tắt các sự việc, sự kiện quan trọng</a:t>
            </a:r>
            <a:endParaRPr sz="3000"/>
          </a:p>
          <a:p>
            <a:pPr marL="0" lvl="0" indent="0" algn="l" rtl="0">
              <a:lnSpc>
                <a:spcPct val="200000"/>
              </a:lnSpc>
              <a:spcBef>
                <a:spcPts val="640"/>
              </a:spcBef>
              <a:spcAft>
                <a:spcPts val="1200"/>
              </a:spcAft>
              <a:buClr>
                <a:schemeClr val="dk1"/>
              </a:buClr>
              <a:buSzPts val="3200"/>
              <a:buNone/>
            </a:pPr>
            <a:r>
              <a:rPr lang="en-US" sz="3000"/>
              <a:t>Xác định và phân tích vấn đề</a:t>
            </a:r>
            <a:endParaRPr sz="300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g26284a6969e_0_0"/>
          <p:cNvSpPr txBox="1">
            <a:spLocks noGrp="1"/>
          </p:cNvSpPr>
          <p:nvPr>
            <p:ph type="title"/>
          </p:nvPr>
        </p:nvSpPr>
        <p:spPr>
          <a:xfrm>
            <a:off x="457200" y="274638"/>
            <a:ext cx="8229600" cy="11430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US" b="1"/>
              <a:t>THỰC HIỆN GIẢI PHÁP </a:t>
            </a:r>
            <a:endParaRPr/>
          </a:p>
        </p:txBody>
      </p:sp>
      <p:sp>
        <p:nvSpPr>
          <p:cNvPr id="278" name="Google Shape;278;g26284a6969e_0_0"/>
          <p:cNvSpPr txBox="1">
            <a:spLocks noGrp="1"/>
          </p:cNvSpPr>
          <p:nvPr>
            <p:ph type="body" idx="1"/>
          </p:nvPr>
        </p:nvSpPr>
        <p:spPr>
          <a:xfrm>
            <a:off x="186225" y="1417650"/>
            <a:ext cx="5112600" cy="5944500"/>
          </a:xfrm>
          <a:prstGeom prst="rect">
            <a:avLst/>
          </a:prstGeom>
          <a:noFill/>
          <a:ln>
            <a:noFill/>
          </a:ln>
        </p:spPr>
        <p:txBody>
          <a:bodyPr spcFirstLastPara="1" wrap="square" lIns="91425" tIns="45700" rIns="91425" bIns="45700" anchor="t" anchorCtr="0">
            <a:noAutofit/>
          </a:bodyPr>
          <a:lstStyle/>
          <a:p>
            <a:pPr marL="0" lvl="0" indent="0" algn="just" rtl="0">
              <a:lnSpc>
                <a:spcPct val="170000"/>
              </a:lnSpc>
              <a:spcBef>
                <a:spcPts val="160"/>
              </a:spcBef>
              <a:spcAft>
                <a:spcPts val="0"/>
              </a:spcAft>
              <a:buClr>
                <a:schemeClr val="dk1"/>
              </a:buClr>
              <a:buSzPts val="3200"/>
              <a:buNone/>
            </a:pPr>
            <a:endParaRPr sz="1600"/>
          </a:p>
          <a:p>
            <a:pPr marL="0" lvl="0" indent="0" algn="just" rtl="0">
              <a:lnSpc>
                <a:spcPct val="170000"/>
              </a:lnSpc>
              <a:spcBef>
                <a:spcPts val="160"/>
              </a:spcBef>
              <a:spcAft>
                <a:spcPts val="0"/>
              </a:spcAft>
              <a:buClr>
                <a:schemeClr val="dk1"/>
              </a:buClr>
              <a:buSzPts val="3200"/>
              <a:buNone/>
            </a:pPr>
            <a:r>
              <a:rPr lang="en-US" sz="1600"/>
              <a:t>Crayola sử dụng quảng cáo trực tuyến, khuyến mãi, và thúc đẩy truyền thông xã hội để kết nối với phụ huynh và giáo viên, hỗ trợ phát triển khả năng sáng tạo của trẻ. Họ hiện diện trên nhiều nền tảng mạng xã hội như Facebook, YouTube, Pinterest, Twitter, và Instagram, theo dõi và đánh giá hiệu suất thông qua Google Analytics để tối ưu hóa chiến lược tiếp thị và quảng cáo của mình.</a:t>
            </a:r>
            <a:endParaRPr sz="1600"/>
          </a:p>
          <a:p>
            <a:pPr marL="0" lvl="0" indent="0" algn="just" rtl="0">
              <a:lnSpc>
                <a:spcPct val="170000"/>
              </a:lnSpc>
              <a:spcBef>
                <a:spcPts val="160"/>
              </a:spcBef>
              <a:spcAft>
                <a:spcPts val="1200"/>
              </a:spcAft>
              <a:buClr>
                <a:schemeClr val="dk1"/>
              </a:buClr>
              <a:buSzPts val="3200"/>
              <a:buNone/>
            </a:pPr>
            <a:endParaRPr sz="1600" b="1" i="1"/>
          </a:p>
        </p:txBody>
      </p:sp>
      <p:pic>
        <p:nvPicPr>
          <p:cNvPr id="279" name="Google Shape;279;g26284a6969e_0_0" descr="https://lh7-us.googleusercontent.com/55_vjmuzLcFt85dHHoXFeSsS4WBuu3-RJUJpnjiUwdcsLRiag9EbzHfzg_r8ownA0OiTVOSHtDPInk-UoYIyte8OrDVE7-YvR2fWNGt1nz0eOinYyD07IUvoeUfvOabl1jsULf7iQi7G"/>
          <p:cNvPicPr preferRelativeResize="0"/>
          <p:nvPr/>
        </p:nvPicPr>
        <p:blipFill rotWithShape="1">
          <a:blip r:embed="rId3">
            <a:alphaModFix/>
          </a:blip>
          <a:srcRect/>
          <a:stretch/>
        </p:blipFill>
        <p:spPr>
          <a:xfrm>
            <a:off x="5423400" y="2017775"/>
            <a:ext cx="3492000" cy="282244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12"/>
          <p:cNvSpPr txBox="1">
            <a:spLocks noGrp="1"/>
          </p:cNvSpPr>
          <p:nvPr>
            <p:ph type="title" idx="4294967295"/>
          </p:nvPr>
        </p:nvSpPr>
        <p:spPr>
          <a:xfrm>
            <a:off x="2818600" y="0"/>
            <a:ext cx="3434100" cy="8568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4400"/>
              <a:buFont typeface="Calibri"/>
              <a:buNone/>
            </a:pPr>
            <a:r>
              <a:rPr lang="en-US" b="1"/>
              <a:t>BÀI HỌC</a:t>
            </a:r>
            <a:endParaRPr/>
          </a:p>
        </p:txBody>
      </p:sp>
      <p:sp>
        <p:nvSpPr>
          <p:cNvPr id="285" name="Google Shape;285;p12"/>
          <p:cNvSpPr txBox="1">
            <a:spLocks noGrp="1"/>
          </p:cNvSpPr>
          <p:nvPr>
            <p:ph type="body" idx="1"/>
          </p:nvPr>
        </p:nvSpPr>
        <p:spPr>
          <a:xfrm>
            <a:off x="649500" y="856800"/>
            <a:ext cx="7845000" cy="5421600"/>
          </a:xfrm>
          <a:prstGeom prst="rect">
            <a:avLst/>
          </a:prstGeom>
          <a:noFill/>
          <a:ln>
            <a:noFill/>
          </a:ln>
        </p:spPr>
        <p:txBody>
          <a:bodyPr spcFirstLastPara="1" wrap="square" lIns="91425" tIns="45700" rIns="91425" bIns="45700" anchor="t" anchorCtr="0">
            <a:noAutofit/>
          </a:bodyPr>
          <a:lstStyle/>
          <a:p>
            <a:pPr marL="0" lvl="0" indent="0" algn="just" rtl="0">
              <a:lnSpc>
                <a:spcPct val="150000"/>
              </a:lnSpc>
              <a:spcBef>
                <a:spcPts val="0"/>
              </a:spcBef>
              <a:spcAft>
                <a:spcPts val="0"/>
              </a:spcAft>
              <a:buClr>
                <a:schemeClr val="dk1"/>
              </a:buClr>
              <a:buSzPts val="3200"/>
              <a:buNone/>
            </a:pPr>
            <a:r>
              <a:rPr lang="en-US" sz="1600"/>
              <a:t>Sự thay đổi của thị trường là điều không thể tránh khỏi. Các doanh nghiệp cần phải linh hoạt và thích ứng với những thay đổi này để có thể tồn tại và phát triển.</a:t>
            </a:r>
            <a:endParaRPr sz="1600"/>
          </a:p>
          <a:p>
            <a:pPr marL="0" lvl="0" indent="0" algn="just" rtl="0">
              <a:lnSpc>
                <a:spcPct val="150000"/>
              </a:lnSpc>
              <a:spcBef>
                <a:spcPts val="208"/>
              </a:spcBef>
              <a:spcAft>
                <a:spcPts val="0"/>
              </a:spcAft>
              <a:buClr>
                <a:schemeClr val="dk1"/>
              </a:buClr>
              <a:buSzPts val="3200"/>
              <a:buNone/>
            </a:pPr>
            <a:endParaRPr sz="1600" b="0"/>
          </a:p>
          <a:p>
            <a:pPr marL="0" lvl="0" indent="0" algn="just" rtl="0">
              <a:lnSpc>
                <a:spcPct val="150000"/>
              </a:lnSpc>
              <a:spcBef>
                <a:spcPts val="208"/>
              </a:spcBef>
              <a:spcAft>
                <a:spcPts val="0"/>
              </a:spcAft>
              <a:buClr>
                <a:schemeClr val="dk1"/>
              </a:buClr>
              <a:buSzPts val="3200"/>
              <a:buNone/>
            </a:pPr>
            <a:r>
              <a:rPr lang="en-US" sz="1600"/>
              <a:t>Công nghệ là một công cụ quan trọng có thể giúp các doanh nghiệp đáp ứng nhu cầu của khách hàng và cạnh tranh hiệu quả hơn.</a:t>
            </a:r>
            <a:endParaRPr sz="1600"/>
          </a:p>
          <a:p>
            <a:pPr marL="0" lvl="0" indent="0" algn="just" rtl="0">
              <a:lnSpc>
                <a:spcPct val="150000"/>
              </a:lnSpc>
              <a:spcBef>
                <a:spcPts val="208"/>
              </a:spcBef>
              <a:spcAft>
                <a:spcPts val="0"/>
              </a:spcAft>
              <a:buClr>
                <a:schemeClr val="dk1"/>
              </a:buClr>
              <a:buSzPts val="3200"/>
              <a:buNone/>
            </a:pPr>
            <a:endParaRPr sz="1600" b="0"/>
          </a:p>
          <a:p>
            <a:pPr marL="0" lvl="0" indent="0" algn="just" rtl="0">
              <a:lnSpc>
                <a:spcPct val="150000"/>
              </a:lnSpc>
              <a:spcBef>
                <a:spcPts val="208"/>
              </a:spcBef>
              <a:spcAft>
                <a:spcPts val="0"/>
              </a:spcAft>
              <a:buClr>
                <a:schemeClr val="dk1"/>
              </a:buClr>
              <a:buSzPts val="3200"/>
              <a:buNone/>
            </a:pPr>
            <a:r>
              <a:rPr lang="en-US" sz="1600"/>
              <a:t>Đối với các doanh nghiệp kinh doanh sản phẩm dành cho trẻ em, việc phát triển các sản phẩm và dịch vụ khuyến khích sự sáng tạo là rất quan trọng.</a:t>
            </a:r>
            <a:endParaRPr sz="1600"/>
          </a:p>
          <a:p>
            <a:pPr marL="0" lvl="0" indent="0" algn="just" rtl="0">
              <a:lnSpc>
                <a:spcPct val="150000"/>
              </a:lnSpc>
              <a:spcBef>
                <a:spcPts val="208"/>
              </a:spcBef>
              <a:spcAft>
                <a:spcPts val="0"/>
              </a:spcAft>
              <a:buClr>
                <a:schemeClr val="dk1"/>
              </a:buClr>
              <a:buSzPts val="3200"/>
              <a:buNone/>
            </a:pPr>
            <a:endParaRPr sz="1600" b="0"/>
          </a:p>
          <a:p>
            <a:pPr marL="0" lvl="0" indent="0" algn="just" rtl="0">
              <a:lnSpc>
                <a:spcPct val="150000"/>
              </a:lnSpc>
              <a:spcBef>
                <a:spcPts val="208"/>
              </a:spcBef>
              <a:spcAft>
                <a:spcPts val="0"/>
              </a:spcAft>
              <a:buClr>
                <a:schemeClr val="dk1"/>
              </a:buClr>
              <a:buSzPts val="3200"/>
              <a:buNone/>
            </a:pPr>
            <a:r>
              <a:rPr lang="en-US" sz="1600"/>
              <a:t>Trong trường hợp của Crayola, việc tích hợp công nghệ vào các sản phẩm hiện có và phát triển các sản phẩm và dịch vụ mới đáp ứng nhu cầu của trẻ em trong việc học tập và phát triển tư duy sáng tạo đã giúp công ty giải quyết những thách thức do sự thay đổi của thị trường và nhu cầu của khách hàng.</a:t>
            </a:r>
            <a:endParaRPr sz="1600"/>
          </a:p>
          <a:p>
            <a:pPr marL="0" lvl="0" indent="0" algn="just" rtl="0">
              <a:lnSpc>
                <a:spcPct val="150000"/>
              </a:lnSpc>
              <a:spcBef>
                <a:spcPts val="208"/>
              </a:spcBef>
              <a:spcAft>
                <a:spcPts val="0"/>
              </a:spcAft>
              <a:buClr>
                <a:schemeClr val="dk1"/>
              </a:buClr>
              <a:buSzPts val="3200"/>
              <a:buNone/>
            </a:pPr>
            <a:endParaRPr sz="160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g26284a6969e_0_19"/>
          <p:cNvSpPr txBox="1">
            <a:spLocks noGrp="1"/>
          </p:cNvSpPr>
          <p:nvPr>
            <p:ph type="title" idx="4294967295"/>
          </p:nvPr>
        </p:nvSpPr>
        <p:spPr>
          <a:xfrm>
            <a:off x="2818600" y="0"/>
            <a:ext cx="3434100" cy="8568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4400"/>
              <a:buFont typeface="Calibri"/>
              <a:buNone/>
            </a:pPr>
            <a:r>
              <a:rPr lang="en-US" b="1"/>
              <a:t>BÀI HỌC</a:t>
            </a:r>
            <a:endParaRPr/>
          </a:p>
        </p:txBody>
      </p:sp>
      <p:sp>
        <p:nvSpPr>
          <p:cNvPr id="291" name="Google Shape;291;g26284a6969e_0_19"/>
          <p:cNvSpPr txBox="1">
            <a:spLocks noGrp="1"/>
          </p:cNvSpPr>
          <p:nvPr>
            <p:ph type="body" idx="1"/>
          </p:nvPr>
        </p:nvSpPr>
        <p:spPr>
          <a:xfrm>
            <a:off x="1625800" y="908075"/>
            <a:ext cx="5819700" cy="5322600"/>
          </a:xfrm>
          <a:prstGeom prst="rect">
            <a:avLst/>
          </a:prstGeom>
          <a:noFill/>
          <a:ln>
            <a:noFill/>
          </a:ln>
        </p:spPr>
        <p:txBody>
          <a:bodyPr spcFirstLastPara="1" wrap="square" lIns="91425" tIns="45700" rIns="91425" bIns="45700" anchor="t" anchorCtr="0">
            <a:noAutofit/>
          </a:bodyPr>
          <a:lstStyle/>
          <a:p>
            <a:pPr marL="0" lvl="0" indent="0" algn="just" rtl="0">
              <a:lnSpc>
                <a:spcPct val="150000"/>
              </a:lnSpc>
              <a:spcBef>
                <a:spcPts val="208"/>
              </a:spcBef>
              <a:spcAft>
                <a:spcPts val="0"/>
              </a:spcAft>
              <a:buSzPts val="1300"/>
              <a:buNone/>
            </a:pPr>
            <a:r>
              <a:rPr lang="en-US" sz="1700"/>
              <a:t>Những việc cần làm để vượt qua những khó khăn trên:</a:t>
            </a:r>
            <a:endParaRPr sz="1700"/>
          </a:p>
          <a:p>
            <a:pPr marL="0" lvl="0" indent="0" algn="just" rtl="0">
              <a:lnSpc>
                <a:spcPct val="150000"/>
              </a:lnSpc>
              <a:spcBef>
                <a:spcPts val="208"/>
              </a:spcBef>
              <a:spcAft>
                <a:spcPts val="0"/>
              </a:spcAft>
              <a:buSzPts val="1300"/>
              <a:buNone/>
            </a:pPr>
            <a:endParaRPr sz="1700"/>
          </a:p>
          <a:p>
            <a:pPr marL="0" lvl="0" indent="0" algn="just" rtl="0">
              <a:lnSpc>
                <a:spcPct val="150000"/>
              </a:lnSpc>
              <a:spcBef>
                <a:spcPts val="208"/>
              </a:spcBef>
              <a:spcAft>
                <a:spcPts val="0"/>
              </a:spcAft>
              <a:buSzPts val="1300"/>
              <a:buNone/>
            </a:pPr>
            <a:r>
              <a:rPr lang="en-US" sz="1700"/>
              <a:t>Thường xuyên nghiên cứu thị trường để hiểu được nhu cầu và xu hướng của khách hàng.</a:t>
            </a:r>
            <a:endParaRPr sz="1700"/>
          </a:p>
          <a:p>
            <a:pPr marL="0" lvl="0" indent="0" algn="just" rtl="0">
              <a:lnSpc>
                <a:spcPct val="150000"/>
              </a:lnSpc>
              <a:spcBef>
                <a:spcPts val="208"/>
              </a:spcBef>
              <a:spcAft>
                <a:spcPts val="0"/>
              </a:spcAft>
              <a:buSzPts val="1300"/>
              <a:buNone/>
            </a:pPr>
            <a:endParaRPr sz="1700"/>
          </a:p>
          <a:p>
            <a:pPr marL="0" lvl="0" indent="0" algn="just" rtl="0">
              <a:lnSpc>
                <a:spcPct val="150000"/>
              </a:lnSpc>
              <a:spcBef>
                <a:spcPts val="208"/>
              </a:spcBef>
              <a:spcAft>
                <a:spcPts val="0"/>
              </a:spcAft>
              <a:buSzPts val="1300"/>
              <a:buNone/>
            </a:pPr>
            <a:r>
              <a:rPr lang="en-US" sz="1700"/>
              <a:t>Đầu tư vào nghiên cứu và phát triển để tạo ra các sản phẩm và dịch vụ mới đáp ứng nhu cầu của khách hàng.</a:t>
            </a:r>
            <a:endParaRPr sz="1700"/>
          </a:p>
          <a:p>
            <a:pPr marL="0" lvl="0" indent="0" algn="just" rtl="0">
              <a:lnSpc>
                <a:spcPct val="150000"/>
              </a:lnSpc>
              <a:spcBef>
                <a:spcPts val="208"/>
              </a:spcBef>
              <a:spcAft>
                <a:spcPts val="0"/>
              </a:spcAft>
              <a:buSzPts val="1300"/>
              <a:buNone/>
            </a:pPr>
            <a:endParaRPr sz="1700"/>
          </a:p>
          <a:p>
            <a:pPr marL="0" lvl="0" indent="0" algn="just" rtl="0">
              <a:lnSpc>
                <a:spcPct val="150000"/>
              </a:lnSpc>
              <a:spcBef>
                <a:spcPts val="208"/>
              </a:spcBef>
              <a:spcAft>
                <a:spcPts val="0"/>
              </a:spcAft>
              <a:buSzPts val="1300"/>
              <a:buNone/>
            </a:pPr>
            <a:r>
              <a:rPr lang="en-US" sz="1700"/>
              <a:t>Tận dụng công nghệ để cải thiện sản phẩm và dịch vụ của mình.</a:t>
            </a:r>
            <a:endParaRPr sz="1700"/>
          </a:p>
          <a:p>
            <a:pPr marL="0" lvl="0" indent="0" algn="just" rtl="0">
              <a:lnSpc>
                <a:spcPct val="150000"/>
              </a:lnSpc>
              <a:spcBef>
                <a:spcPts val="208"/>
              </a:spcBef>
              <a:spcAft>
                <a:spcPts val="0"/>
              </a:spcAft>
              <a:buSzPts val="1300"/>
              <a:buNone/>
            </a:pPr>
            <a:endParaRPr sz="1700"/>
          </a:p>
          <a:p>
            <a:pPr marL="0" lvl="0" indent="0" algn="just" rtl="0">
              <a:lnSpc>
                <a:spcPct val="150000"/>
              </a:lnSpc>
              <a:spcBef>
                <a:spcPts val="208"/>
              </a:spcBef>
              <a:spcAft>
                <a:spcPts val="0"/>
              </a:spcAft>
              <a:buSzPts val="1300"/>
              <a:buNone/>
            </a:pPr>
            <a:r>
              <a:rPr lang="en-US" sz="1700"/>
              <a:t>Xây dựng mối quan hệ tốt với khách hàng để hiểu rõ nhu cầu và mong muốn của họ.</a:t>
            </a:r>
            <a:endParaRPr sz="1700"/>
          </a:p>
          <a:p>
            <a:pPr marL="0" lvl="0" indent="0" algn="just" rtl="0">
              <a:lnSpc>
                <a:spcPct val="150000"/>
              </a:lnSpc>
              <a:spcBef>
                <a:spcPts val="208"/>
              </a:spcBef>
              <a:spcAft>
                <a:spcPts val="0"/>
              </a:spcAft>
              <a:buClr>
                <a:schemeClr val="dk1"/>
              </a:buClr>
              <a:buSzPts val="3200"/>
              <a:buNone/>
            </a:pPr>
            <a:endParaRPr sz="1700"/>
          </a:p>
          <a:p>
            <a:pPr marL="0" lvl="0" indent="0" algn="just" rtl="0">
              <a:lnSpc>
                <a:spcPct val="150000"/>
              </a:lnSpc>
              <a:spcBef>
                <a:spcPts val="208"/>
              </a:spcBef>
              <a:spcAft>
                <a:spcPts val="0"/>
              </a:spcAft>
              <a:buClr>
                <a:schemeClr val="dk1"/>
              </a:buClr>
              <a:buSzPts val="3200"/>
              <a:buNone/>
            </a:pPr>
            <a:br>
              <a:rPr lang="en-US" sz="1700" b="0"/>
            </a:br>
            <a:endParaRPr sz="170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p13"/>
          <p:cNvSpPr/>
          <p:nvPr/>
        </p:nvSpPr>
        <p:spPr>
          <a:xfrm>
            <a:off x="476250" y="3212734"/>
            <a:ext cx="8191331" cy="432460"/>
          </a:xfrm>
          <a:prstGeom prst="rect">
            <a:avLst/>
          </a:prstGeom>
        </p:spPr>
        <p:txBody>
          <a:bodyPr>
            <a:prstTxWarp prst="textPlain">
              <a:avLst/>
            </a:prstTxWarp>
          </a:bodyPr>
          <a:lstStyle/>
          <a:p>
            <a:pPr lvl="0" algn="ctr"/>
            <a:r>
              <a:rPr b="0" i="0">
                <a:ln w="9525" cap="flat" cmpd="sng">
                  <a:solidFill>
                    <a:schemeClr val="dk2"/>
                  </a:solidFill>
                  <a:prstDash val="solid"/>
                  <a:round/>
                  <a:headEnd type="none" w="sm" len="sm"/>
                  <a:tailEnd type="none" w="sm" len="sm"/>
                </a:ln>
                <a:solidFill>
                  <a:srgbClr val="F3F3F3"/>
                </a:solidFill>
                <a:latin typeface="Arial"/>
              </a:rPr>
              <a:t>XIN CẢM ƠN MỌI NGƯỜI ĐÃ LẮNG NGHE!</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3"/>
          <p:cNvSpPr txBox="1">
            <a:spLocks noGrp="1"/>
          </p:cNvSpPr>
          <p:nvPr>
            <p:ph type="title"/>
          </p:nvPr>
        </p:nvSpPr>
        <p:spPr>
          <a:xfrm>
            <a:off x="3117225" y="0"/>
            <a:ext cx="3036300" cy="10473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4400"/>
              <a:buFont typeface="Calibri"/>
              <a:buNone/>
            </a:pPr>
            <a:r>
              <a:rPr lang="en-US" b="1"/>
              <a:t>GIỚI THIỆU VỀ CRAYOLA</a:t>
            </a:r>
            <a:endParaRPr b="1"/>
          </a:p>
        </p:txBody>
      </p:sp>
      <p:sp>
        <p:nvSpPr>
          <p:cNvPr id="153" name="Google Shape;153;p3"/>
          <p:cNvSpPr txBox="1">
            <a:spLocks noGrp="1"/>
          </p:cNvSpPr>
          <p:nvPr>
            <p:ph type="body" idx="2"/>
          </p:nvPr>
        </p:nvSpPr>
        <p:spPr>
          <a:xfrm>
            <a:off x="439325" y="1890121"/>
            <a:ext cx="3676800" cy="4562700"/>
          </a:xfrm>
          <a:prstGeom prst="rect">
            <a:avLst/>
          </a:prstGeom>
          <a:noFill/>
          <a:ln>
            <a:noFill/>
          </a:ln>
        </p:spPr>
        <p:txBody>
          <a:bodyPr spcFirstLastPara="1" wrap="square" lIns="91425" tIns="45700" rIns="91425" bIns="45700" anchor="t" anchorCtr="0">
            <a:noAutofit/>
          </a:bodyPr>
          <a:lstStyle/>
          <a:p>
            <a:pPr marL="0" lvl="0" indent="0" algn="just" rtl="0">
              <a:lnSpc>
                <a:spcPct val="115000"/>
              </a:lnSpc>
              <a:spcBef>
                <a:spcPts val="304"/>
              </a:spcBef>
              <a:spcAft>
                <a:spcPts val="0"/>
              </a:spcAft>
              <a:buClr>
                <a:schemeClr val="dk1"/>
              </a:buClr>
              <a:buSzPts val="3200"/>
              <a:buNone/>
            </a:pPr>
            <a:r>
              <a:rPr lang="en-US" sz="1700"/>
              <a:t>Trụ sở tại Easton, Pennsylvania.</a:t>
            </a:r>
            <a:endParaRPr sz="1700"/>
          </a:p>
          <a:p>
            <a:pPr marL="0" lvl="0" indent="0" algn="just" rtl="0">
              <a:lnSpc>
                <a:spcPct val="115000"/>
              </a:lnSpc>
              <a:spcBef>
                <a:spcPts val="304"/>
              </a:spcBef>
              <a:spcAft>
                <a:spcPts val="0"/>
              </a:spcAft>
              <a:buClr>
                <a:schemeClr val="dk1"/>
              </a:buClr>
              <a:buSzPts val="3200"/>
              <a:buNone/>
            </a:pPr>
            <a:endParaRPr sz="1700"/>
          </a:p>
          <a:p>
            <a:pPr marL="0" lvl="0" indent="0" algn="just" rtl="0">
              <a:lnSpc>
                <a:spcPct val="115000"/>
              </a:lnSpc>
              <a:spcBef>
                <a:spcPts val="304"/>
              </a:spcBef>
              <a:spcAft>
                <a:spcPts val="0"/>
              </a:spcAft>
              <a:buClr>
                <a:schemeClr val="dk1"/>
              </a:buClr>
              <a:buSzPts val="3200"/>
              <a:buNone/>
            </a:pPr>
            <a:r>
              <a:rPr lang="en-US" sz="1700"/>
              <a:t>Hơn 100 năm truyền cảm hứng sáng tạo nghệ thuật cho trẻ em.</a:t>
            </a:r>
            <a:endParaRPr sz="1700"/>
          </a:p>
          <a:p>
            <a:pPr marL="0" lvl="0" indent="0" algn="just" rtl="0">
              <a:lnSpc>
                <a:spcPct val="115000"/>
              </a:lnSpc>
              <a:spcBef>
                <a:spcPts val="304"/>
              </a:spcBef>
              <a:spcAft>
                <a:spcPts val="0"/>
              </a:spcAft>
              <a:buClr>
                <a:schemeClr val="dk1"/>
              </a:buClr>
              <a:buSzPts val="3200"/>
              <a:buNone/>
            </a:pPr>
            <a:endParaRPr sz="1700"/>
          </a:p>
          <a:p>
            <a:pPr marL="0" lvl="0" indent="0" algn="just" rtl="0">
              <a:lnSpc>
                <a:spcPct val="115000"/>
              </a:lnSpc>
              <a:spcBef>
                <a:spcPts val="304"/>
              </a:spcBef>
              <a:spcAft>
                <a:spcPts val="0"/>
              </a:spcAft>
              <a:buClr>
                <a:schemeClr val="dk1"/>
              </a:buClr>
              <a:buSzPts val="3200"/>
              <a:buNone/>
            </a:pPr>
            <a:r>
              <a:rPr lang="en-US" sz="1700"/>
              <a:t>Sản phẩm: các loại bút chì màu, bút đánh dấu, bút chì, đất sét, đồ chơi sáng tạo và công cụ nghệ thuật.</a:t>
            </a:r>
            <a:endParaRPr sz="1700"/>
          </a:p>
          <a:p>
            <a:pPr marL="0" lvl="0" indent="0" algn="just" rtl="0">
              <a:lnSpc>
                <a:spcPct val="115000"/>
              </a:lnSpc>
              <a:spcBef>
                <a:spcPts val="304"/>
              </a:spcBef>
              <a:spcAft>
                <a:spcPts val="0"/>
              </a:spcAft>
              <a:buClr>
                <a:schemeClr val="dk1"/>
              </a:buClr>
              <a:buSzPts val="3200"/>
              <a:buNone/>
            </a:pPr>
            <a:endParaRPr sz="1700"/>
          </a:p>
          <a:p>
            <a:pPr marL="0" lvl="0" indent="0" algn="just" rtl="0">
              <a:lnSpc>
                <a:spcPct val="115000"/>
              </a:lnSpc>
              <a:spcBef>
                <a:spcPts val="304"/>
              </a:spcBef>
              <a:spcAft>
                <a:spcPts val="1200"/>
              </a:spcAft>
              <a:buClr>
                <a:schemeClr val="dk1"/>
              </a:buClr>
              <a:buSzPts val="3200"/>
              <a:buNone/>
            </a:pPr>
            <a:r>
              <a:rPr lang="en-US" sz="1700"/>
              <a:t>Sản phẩm của Crayola ở khắp mọi nơi từ trường học, văn phòng, … đến cả sân bay, trạm xăng.</a:t>
            </a:r>
            <a:endParaRPr sz="1700"/>
          </a:p>
        </p:txBody>
      </p:sp>
      <p:pic>
        <p:nvPicPr>
          <p:cNvPr id="154" name="Google Shape;154;p3"/>
          <p:cNvPicPr preferRelativeResize="0"/>
          <p:nvPr/>
        </p:nvPicPr>
        <p:blipFill>
          <a:blip r:embed="rId3">
            <a:alphaModFix/>
          </a:blip>
          <a:stretch>
            <a:fillRect/>
          </a:stretch>
        </p:blipFill>
        <p:spPr>
          <a:xfrm>
            <a:off x="4490600" y="1890113"/>
            <a:ext cx="4325374" cy="38972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4"/>
          <p:cNvSpPr txBox="1">
            <a:spLocks noGrp="1"/>
          </p:cNvSpPr>
          <p:nvPr>
            <p:ph type="title"/>
          </p:nvPr>
        </p:nvSpPr>
        <p:spPr>
          <a:xfrm>
            <a:off x="457200" y="96275"/>
            <a:ext cx="8229600" cy="11430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4400"/>
              <a:buFont typeface="Calibri"/>
              <a:buNone/>
            </a:pPr>
            <a:r>
              <a:rPr lang="en-US" b="1"/>
              <a:t>SỰ VIỆC - SỰ KIỆN</a:t>
            </a:r>
            <a:br>
              <a:rPr lang="en-US" b="1"/>
            </a:br>
            <a:endParaRPr/>
          </a:p>
        </p:txBody>
      </p:sp>
      <p:sp>
        <p:nvSpPr>
          <p:cNvPr id="160" name="Google Shape;160;p4"/>
          <p:cNvSpPr txBox="1">
            <a:spLocks noGrp="1"/>
          </p:cNvSpPr>
          <p:nvPr>
            <p:ph type="body" idx="1"/>
          </p:nvPr>
        </p:nvSpPr>
        <p:spPr>
          <a:xfrm>
            <a:off x="457200" y="1055525"/>
            <a:ext cx="4114800" cy="5726700"/>
          </a:xfrm>
          <a:prstGeom prst="rect">
            <a:avLst/>
          </a:prstGeom>
          <a:noFill/>
          <a:ln>
            <a:noFill/>
          </a:ln>
        </p:spPr>
        <p:txBody>
          <a:bodyPr spcFirstLastPara="1" wrap="square" lIns="91425" tIns="45700" rIns="91425" bIns="45700" anchor="t" anchorCtr="0">
            <a:noAutofit/>
          </a:bodyPr>
          <a:lstStyle/>
          <a:p>
            <a:pPr marL="0" lvl="0" indent="0" algn="just" rtl="0">
              <a:lnSpc>
                <a:spcPct val="115000"/>
              </a:lnSpc>
              <a:spcBef>
                <a:spcPts val="208"/>
              </a:spcBef>
              <a:spcAft>
                <a:spcPts val="0"/>
              </a:spcAft>
              <a:buClr>
                <a:schemeClr val="dk1"/>
              </a:buClr>
              <a:buSzPts val="3200"/>
              <a:buNone/>
            </a:pPr>
            <a:r>
              <a:rPr lang="en-US" sz="1900"/>
              <a:t>Bút chì màu là biểu tượng cho màu sắc, là niềm vui của tuổi thơ</a:t>
            </a:r>
            <a:endParaRPr sz="1900"/>
          </a:p>
          <a:p>
            <a:pPr marL="0" lvl="0" indent="0" algn="just" rtl="0">
              <a:lnSpc>
                <a:spcPct val="115000"/>
              </a:lnSpc>
              <a:spcBef>
                <a:spcPts val="208"/>
              </a:spcBef>
              <a:spcAft>
                <a:spcPts val="0"/>
              </a:spcAft>
              <a:buClr>
                <a:schemeClr val="dk1"/>
              </a:buClr>
              <a:buSzPts val="3200"/>
              <a:buNone/>
            </a:pPr>
            <a:endParaRPr sz="1900"/>
          </a:p>
          <a:p>
            <a:pPr marL="0" lvl="0" indent="0" algn="just" rtl="0">
              <a:lnSpc>
                <a:spcPct val="115000"/>
              </a:lnSpc>
              <a:spcBef>
                <a:spcPts val="208"/>
              </a:spcBef>
              <a:spcAft>
                <a:spcPts val="0"/>
              </a:spcAft>
              <a:buClr>
                <a:schemeClr val="dk1"/>
              </a:buClr>
              <a:buSzPts val="3200"/>
              <a:buNone/>
            </a:pPr>
            <a:r>
              <a:rPr lang="en-US" sz="1900"/>
              <a:t>Tuy nhiên sự thay đổi của thời đại đó là các sản phẩm công nghệ phổ biến trong thế giới của trẻ em và mọi lĩnh vực đời sống hàng ngày.</a:t>
            </a:r>
            <a:endParaRPr sz="1900"/>
          </a:p>
          <a:p>
            <a:pPr marL="0" lvl="0" indent="0" algn="just" rtl="0">
              <a:lnSpc>
                <a:spcPct val="115000"/>
              </a:lnSpc>
              <a:spcBef>
                <a:spcPts val="208"/>
              </a:spcBef>
              <a:spcAft>
                <a:spcPts val="0"/>
              </a:spcAft>
              <a:buClr>
                <a:schemeClr val="dk1"/>
              </a:buClr>
              <a:buSzPts val="3200"/>
              <a:buNone/>
            </a:pPr>
            <a:endParaRPr sz="1900"/>
          </a:p>
          <a:p>
            <a:pPr marL="0" lvl="0" indent="0" algn="just" rtl="0">
              <a:lnSpc>
                <a:spcPct val="115000"/>
              </a:lnSpc>
              <a:spcBef>
                <a:spcPts val="208"/>
              </a:spcBef>
              <a:spcAft>
                <a:spcPts val="0"/>
              </a:spcAft>
              <a:buClr>
                <a:schemeClr val="dk1"/>
              </a:buClr>
              <a:buSzPts val="3200"/>
              <a:buNone/>
            </a:pPr>
            <a:r>
              <a:rPr lang="en-US" sz="1900"/>
              <a:t>Hiện tượng KGOY (Kids Growing Older Younger): “Trẻ lên 4 hoặc 5 tuổi ít quan tâm đến đồ chơi và bút màu hơn mà sẽ thích các thiết bị điện tử.”</a:t>
            </a:r>
            <a:endParaRPr sz="1900"/>
          </a:p>
          <a:p>
            <a:pPr marL="0" lvl="0" indent="0" algn="just" rtl="0">
              <a:lnSpc>
                <a:spcPct val="115000"/>
              </a:lnSpc>
              <a:spcBef>
                <a:spcPts val="208"/>
              </a:spcBef>
              <a:spcAft>
                <a:spcPts val="1200"/>
              </a:spcAft>
              <a:buClr>
                <a:schemeClr val="dk1"/>
              </a:buClr>
              <a:buSzPts val="3200"/>
              <a:buNone/>
            </a:pPr>
            <a:endParaRPr sz="1900"/>
          </a:p>
        </p:txBody>
      </p:sp>
      <p:pic>
        <p:nvPicPr>
          <p:cNvPr id="161" name="Google Shape;161;p4"/>
          <p:cNvPicPr preferRelativeResize="0"/>
          <p:nvPr/>
        </p:nvPicPr>
        <p:blipFill rotWithShape="1">
          <a:blip r:embed="rId3">
            <a:alphaModFix/>
          </a:blip>
          <a:srcRect/>
          <a:stretch/>
        </p:blipFill>
        <p:spPr>
          <a:xfrm>
            <a:off x="4724400" y="1144100"/>
            <a:ext cx="4160803" cy="53139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g29f520cb200_0_519"/>
          <p:cNvSpPr txBox="1">
            <a:spLocks noGrp="1"/>
          </p:cNvSpPr>
          <p:nvPr>
            <p:ph type="body" idx="1"/>
          </p:nvPr>
        </p:nvSpPr>
        <p:spPr>
          <a:xfrm>
            <a:off x="457200" y="1178750"/>
            <a:ext cx="4114800" cy="5360100"/>
          </a:xfrm>
          <a:prstGeom prst="rect">
            <a:avLst/>
          </a:prstGeom>
          <a:noFill/>
          <a:ln>
            <a:noFill/>
          </a:ln>
        </p:spPr>
        <p:txBody>
          <a:bodyPr spcFirstLastPara="1" wrap="square" lIns="91425" tIns="45700" rIns="91425" bIns="45700" anchor="t" anchorCtr="0">
            <a:noAutofit/>
          </a:bodyPr>
          <a:lstStyle/>
          <a:p>
            <a:pPr marL="0" lvl="0" indent="0" algn="just" rtl="0">
              <a:lnSpc>
                <a:spcPct val="115000"/>
              </a:lnSpc>
              <a:spcBef>
                <a:spcPts val="208"/>
              </a:spcBef>
              <a:spcAft>
                <a:spcPts val="0"/>
              </a:spcAft>
              <a:buClr>
                <a:schemeClr val="dk1"/>
              </a:buClr>
              <a:buSzPts val="3200"/>
              <a:buFont typeface="Arial"/>
              <a:buNone/>
            </a:pPr>
            <a:r>
              <a:rPr lang="en-US" sz="1500"/>
              <a:t>Vicky Lozano, Phó Giám đốc Chiến lược của Crayola nhận ra sứ mệnh của Crayola không chỉ là cung cấp các sản phẩm mà còn là một người hỗ trợ cho phụ huynh và giáo viên để phát triển sự sáng tạo của chúng.  </a:t>
            </a:r>
            <a:endParaRPr sz="1500"/>
          </a:p>
          <a:p>
            <a:pPr marL="0" lvl="0" indent="0" algn="just" rtl="0">
              <a:lnSpc>
                <a:spcPct val="115000"/>
              </a:lnSpc>
              <a:spcBef>
                <a:spcPts val="208"/>
              </a:spcBef>
              <a:spcAft>
                <a:spcPts val="0"/>
              </a:spcAft>
              <a:buClr>
                <a:schemeClr val="dk1"/>
              </a:buClr>
              <a:buSzPts val="3200"/>
              <a:buFont typeface="Arial"/>
              <a:buNone/>
            </a:pPr>
            <a:endParaRPr sz="1500"/>
          </a:p>
          <a:p>
            <a:pPr marL="0" lvl="0" indent="0" algn="just" rtl="0">
              <a:lnSpc>
                <a:spcPct val="115000"/>
              </a:lnSpc>
              <a:spcBef>
                <a:spcPts val="208"/>
              </a:spcBef>
              <a:spcAft>
                <a:spcPts val="0"/>
              </a:spcAft>
              <a:buClr>
                <a:schemeClr val="dk1"/>
              </a:buClr>
              <a:buSzPts val="3200"/>
              <a:buFont typeface="Arial"/>
              <a:buNone/>
            </a:pPr>
            <a:r>
              <a:rPr lang="en-US" sz="1500"/>
              <a:t>Thực hiện chiến lược này thông qua:</a:t>
            </a:r>
            <a:endParaRPr sz="1500"/>
          </a:p>
          <a:p>
            <a:pPr marL="0" lvl="0" indent="0" algn="just" rtl="0">
              <a:lnSpc>
                <a:spcPct val="115000"/>
              </a:lnSpc>
              <a:spcBef>
                <a:spcPts val="208"/>
              </a:spcBef>
              <a:spcAft>
                <a:spcPts val="0"/>
              </a:spcAft>
              <a:buClr>
                <a:schemeClr val="dk1"/>
              </a:buClr>
              <a:buSzPts val="3200"/>
              <a:buFont typeface="Arial"/>
              <a:buNone/>
            </a:pPr>
            <a:endParaRPr sz="1500"/>
          </a:p>
          <a:p>
            <a:pPr marL="0" lvl="0" indent="0" algn="just" rtl="0">
              <a:lnSpc>
                <a:spcPct val="115000"/>
              </a:lnSpc>
              <a:spcBef>
                <a:spcPts val="208"/>
              </a:spcBef>
              <a:spcAft>
                <a:spcPts val="0"/>
              </a:spcAft>
              <a:buClr>
                <a:schemeClr val="dk1"/>
              </a:buClr>
              <a:buSzPts val="3200"/>
              <a:buFont typeface="Arial"/>
              <a:buNone/>
            </a:pPr>
            <a:r>
              <a:rPr lang="en-US" sz="1500"/>
              <a:t>Youtube: chia sẻ những video về cách sử dụng sản phẩm của họ trong các dự án, giúp trẻ em không chỉ làm quen với công cụ mà còn phát triển kỹ năng nghệ thuật.</a:t>
            </a:r>
            <a:endParaRPr sz="1500"/>
          </a:p>
          <a:p>
            <a:pPr marL="0" lvl="0" indent="0" algn="just" rtl="0">
              <a:lnSpc>
                <a:spcPct val="115000"/>
              </a:lnSpc>
              <a:spcBef>
                <a:spcPts val="208"/>
              </a:spcBef>
              <a:spcAft>
                <a:spcPts val="0"/>
              </a:spcAft>
              <a:buClr>
                <a:schemeClr val="dk1"/>
              </a:buClr>
              <a:buSzPts val="3200"/>
              <a:buFont typeface="Arial"/>
              <a:buNone/>
            </a:pPr>
            <a:endParaRPr sz="1500"/>
          </a:p>
          <a:p>
            <a:pPr marL="0" lvl="0" indent="0" algn="just" rtl="0">
              <a:lnSpc>
                <a:spcPct val="115000"/>
              </a:lnSpc>
              <a:spcBef>
                <a:spcPts val="208"/>
              </a:spcBef>
              <a:spcAft>
                <a:spcPts val="0"/>
              </a:spcAft>
              <a:buClr>
                <a:schemeClr val="dk1"/>
              </a:buClr>
              <a:buSzPts val="3200"/>
              <a:buFont typeface="Arial"/>
              <a:buNone/>
            </a:pPr>
            <a:r>
              <a:rPr lang="en-US" sz="1500"/>
              <a:t>Facebook: tạo không gian trực tuyến giúp phụ huynh trò chuyện trực tiếp với chuyên gia.</a:t>
            </a:r>
            <a:endParaRPr sz="1500"/>
          </a:p>
        </p:txBody>
      </p:sp>
      <p:sp>
        <p:nvSpPr>
          <p:cNvPr id="167" name="Google Shape;167;g29f520cb200_0_519"/>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800"/>
              <a:buNone/>
            </a:pPr>
            <a:endParaRPr b="1"/>
          </a:p>
          <a:p>
            <a:pPr marL="0" lvl="0" indent="0" algn="ctr" rtl="0">
              <a:lnSpc>
                <a:spcPct val="100000"/>
              </a:lnSpc>
              <a:spcBef>
                <a:spcPts val="0"/>
              </a:spcBef>
              <a:spcAft>
                <a:spcPts val="0"/>
              </a:spcAft>
              <a:buClr>
                <a:schemeClr val="dk1"/>
              </a:buClr>
              <a:buSzPts val="4400"/>
              <a:buFont typeface="Calibri"/>
              <a:buNone/>
            </a:pPr>
            <a:r>
              <a:rPr lang="en-US" b="1"/>
              <a:t>SỰ VIỆC - SỰ KIỆN</a:t>
            </a:r>
            <a:br>
              <a:rPr lang="en-US" b="1"/>
            </a:br>
            <a:endParaRPr/>
          </a:p>
          <a:p>
            <a:pPr marL="0" lvl="0" indent="0" algn="ctr" rtl="0">
              <a:lnSpc>
                <a:spcPct val="100000"/>
              </a:lnSpc>
              <a:spcBef>
                <a:spcPts val="0"/>
              </a:spcBef>
              <a:spcAft>
                <a:spcPts val="0"/>
              </a:spcAft>
              <a:buSzPts val="1800"/>
              <a:buNone/>
            </a:pPr>
            <a:endParaRPr/>
          </a:p>
        </p:txBody>
      </p:sp>
      <p:pic>
        <p:nvPicPr>
          <p:cNvPr id="168" name="Google Shape;168;g29f520cb200_0_519"/>
          <p:cNvPicPr preferRelativeResize="0"/>
          <p:nvPr/>
        </p:nvPicPr>
        <p:blipFill rotWithShape="1">
          <a:blip r:embed="rId3">
            <a:alphaModFix/>
          </a:blip>
          <a:srcRect/>
          <a:stretch/>
        </p:blipFill>
        <p:spPr>
          <a:xfrm>
            <a:off x="4724400" y="1253025"/>
            <a:ext cx="3851676" cy="4827850"/>
          </a:xfrm>
          <a:prstGeom prst="rect">
            <a:avLst/>
          </a:prstGeom>
          <a:noFill/>
          <a:ln>
            <a:noFill/>
          </a:ln>
        </p:spPr>
      </p:pic>
      <p:sp>
        <p:nvSpPr>
          <p:cNvPr id="169" name="Google Shape;169;g29f520cb200_0_519"/>
          <p:cNvSpPr txBox="1"/>
          <p:nvPr/>
        </p:nvSpPr>
        <p:spPr>
          <a:xfrm>
            <a:off x="5745275" y="6080875"/>
            <a:ext cx="3006600" cy="554100"/>
          </a:xfrm>
          <a:prstGeom prst="rect">
            <a:avLst/>
          </a:prstGeom>
          <a:noFill/>
          <a:ln>
            <a:noFill/>
          </a:ln>
        </p:spPr>
        <p:txBody>
          <a:bodyPr spcFirstLastPara="1" wrap="square" lIns="91425" tIns="91425" rIns="91425" bIns="91425" anchor="t" anchorCtr="0">
            <a:spAutoFit/>
          </a:bodyPr>
          <a:lstStyle/>
          <a:p>
            <a:pPr marL="0" marR="0" lvl="0" indent="0" algn="just" rtl="0">
              <a:lnSpc>
                <a:spcPct val="115000"/>
              </a:lnSpc>
              <a:spcBef>
                <a:spcPts val="208"/>
              </a:spcBef>
              <a:spcAft>
                <a:spcPts val="0"/>
              </a:spcAft>
              <a:buClr>
                <a:srgbClr val="000000"/>
              </a:buClr>
              <a:buSzPts val="2400"/>
              <a:buFont typeface="Arial"/>
              <a:buNone/>
            </a:pPr>
            <a:r>
              <a:rPr lang="en-US" sz="2400" b="0" i="0" u="none" strike="noStrike" cap="none">
                <a:solidFill>
                  <a:schemeClr val="lt1"/>
                </a:solidFill>
                <a:latin typeface="Lato"/>
                <a:ea typeface="Lato"/>
                <a:cs typeface="Lato"/>
                <a:sym typeface="Lato"/>
              </a:rPr>
              <a:t>Vicky Lozano</a:t>
            </a:r>
            <a:endParaRPr sz="2400" b="0" i="0" u="none" strike="noStrike" cap="none">
              <a:solidFill>
                <a:schemeClr val="lt1"/>
              </a:solidFill>
              <a:latin typeface="Lato"/>
              <a:ea typeface="Lato"/>
              <a:cs typeface="Lato"/>
              <a:sym typeface="Lato"/>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g29f520cb200_0_524"/>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800"/>
              <a:buNone/>
            </a:pPr>
            <a:endParaRPr b="1"/>
          </a:p>
          <a:p>
            <a:pPr marL="0" lvl="0" indent="0" algn="ctr" rtl="0">
              <a:lnSpc>
                <a:spcPct val="100000"/>
              </a:lnSpc>
              <a:spcBef>
                <a:spcPts val="0"/>
              </a:spcBef>
              <a:spcAft>
                <a:spcPts val="0"/>
              </a:spcAft>
              <a:buSzPts val="1800"/>
              <a:buNone/>
            </a:pPr>
            <a:endParaRPr b="1"/>
          </a:p>
          <a:p>
            <a:pPr marL="0" lvl="0" indent="0" algn="ctr" rtl="0">
              <a:lnSpc>
                <a:spcPct val="100000"/>
              </a:lnSpc>
              <a:spcBef>
                <a:spcPts val="0"/>
              </a:spcBef>
              <a:spcAft>
                <a:spcPts val="0"/>
              </a:spcAft>
              <a:buSzPts val="1800"/>
              <a:buNone/>
            </a:pPr>
            <a:r>
              <a:rPr lang="en-US" b="1"/>
              <a:t>SỰ VIỆC - SỰ KIỆN</a:t>
            </a:r>
            <a:br>
              <a:rPr lang="en-US" b="1"/>
            </a:br>
            <a:endParaRPr/>
          </a:p>
          <a:p>
            <a:pPr marL="0" lvl="0" indent="0" algn="ctr" rtl="0">
              <a:lnSpc>
                <a:spcPct val="100000"/>
              </a:lnSpc>
              <a:spcBef>
                <a:spcPts val="0"/>
              </a:spcBef>
              <a:spcAft>
                <a:spcPts val="0"/>
              </a:spcAft>
              <a:buSzPts val="1800"/>
              <a:buNone/>
            </a:pPr>
            <a:endParaRPr/>
          </a:p>
          <a:p>
            <a:pPr marL="0" lvl="0" indent="0" algn="ctr" rtl="0">
              <a:lnSpc>
                <a:spcPct val="100000"/>
              </a:lnSpc>
              <a:spcBef>
                <a:spcPts val="0"/>
              </a:spcBef>
              <a:spcAft>
                <a:spcPts val="0"/>
              </a:spcAft>
              <a:buSzPts val="1800"/>
              <a:buNone/>
            </a:pPr>
            <a:endParaRPr/>
          </a:p>
        </p:txBody>
      </p:sp>
      <p:sp>
        <p:nvSpPr>
          <p:cNvPr id="175" name="Google Shape;175;g29f520cb200_0_524"/>
          <p:cNvSpPr txBox="1">
            <a:spLocks noGrp="1"/>
          </p:cNvSpPr>
          <p:nvPr>
            <p:ph type="body" idx="1"/>
          </p:nvPr>
        </p:nvSpPr>
        <p:spPr>
          <a:xfrm>
            <a:off x="457200" y="1600200"/>
            <a:ext cx="4173900" cy="4526100"/>
          </a:xfrm>
          <a:prstGeom prst="rect">
            <a:avLst/>
          </a:prstGeom>
          <a:noFill/>
          <a:ln>
            <a:noFill/>
          </a:ln>
        </p:spPr>
        <p:txBody>
          <a:bodyPr spcFirstLastPara="1" wrap="square" lIns="91425" tIns="45700" rIns="91425" bIns="45700" anchor="t" anchorCtr="0">
            <a:noAutofit/>
          </a:bodyPr>
          <a:lstStyle/>
          <a:p>
            <a:pPr marL="0" lvl="0" indent="0" algn="just" rtl="0">
              <a:lnSpc>
                <a:spcPct val="115000"/>
              </a:lnSpc>
              <a:spcBef>
                <a:spcPts val="208"/>
              </a:spcBef>
              <a:spcAft>
                <a:spcPts val="0"/>
              </a:spcAft>
              <a:buClr>
                <a:schemeClr val="dk1"/>
              </a:buClr>
              <a:buSzPts val="3200"/>
              <a:buFont typeface="Arial"/>
              <a:buNone/>
            </a:pPr>
            <a:r>
              <a:rPr lang="en-US" sz="1700"/>
              <a:t>Crayola sử dụng công nghệ kỹ thuật số nhưng không thay thế hoạt động kinh doanh bút chì màu cốt lõi của mình. Thay vào đó, nó là sự tích hợp cái cũ và cái mới. </a:t>
            </a:r>
            <a:endParaRPr sz="1700"/>
          </a:p>
          <a:p>
            <a:pPr marL="0" lvl="0" indent="0" algn="just" rtl="0">
              <a:lnSpc>
                <a:spcPct val="115000"/>
              </a:lnSpc>
              <a:spcBef>
                <a:spcPts val="208"/>
              </a:spcBef>
              <a:spcAft>
                <a:spcPts val="0"/>
              </a:spcAft>
              <a:buClr>
                <a:schemeClr val="dk1"/>
              </a:buClr>
              <a:buSzPts val="3200"/>
              <a:buFont typeface="Arial"/>
              <a:buNone/>
            </a:pPr>
            <a:endParaRPr sz="1700"/>
          </a:p>
          <a:p>
            <a:pPr marL="0" lvl="0" indent="0" algn="just" rtl="0">
              <a:lnSpc>
                <a:spcPct val="115000"/>
              </a:lnSpc>
              <a:spcBef>
                <a:spcPts val="208"/>
              </a:spcBef>
              <a:spcAft>
                <a:spcPts val="0"/>
              </a:spcAft>
              <a:buClr>
                <a:schemeClr val="dk1"/>
              </a:buClr>
              <a:buSzPts val="3200"/>
              <a:buFont typeface="Arial"/>
              <a:buNone/>
            </a:pPr>
            <a:r>
              <a:rPr lang="en-US" sz="1700"/>
              <a:t>iMarker, bút kỹ thuật số tất cả trong một, bút màu và bút chì, được thiết kế để sử dụng với ứng dụng Color Studio HD iPad. </a:t>
            </a:r>
            <a:endParaRPr sz="1700"/>
          </a:p>
        </p:txBody>
      </p:sp>
      <p:pic>
        <p:nvPicPr>
          <p:cNvPr id="176" name="Google Shape;176;g29f520cb200_0_524"/>
          <p:cNvPicPr preferRelativeResize="0"/>
          <p:nvPr/>
        </p:nvPicPr>
        <p:blipFill rotWithShape="1">
          <a:blip r:embed="rId3">
            <a:alphaModFix/>
          </a:blip>
          <a:srcRect/>
          <a:stretch/>
        </p:blipFill>
        <p:spPr>
          <a:xfrm>
            <a:off x="4783500" y="1570046"/>
            <a:ext cx="4173900" cy="44076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5"/>
          <p:cNvSpPr txBox="1">
            <a:spLocks noGrp="1"/>
          </p:cNvSpPr>
          <p:nvPr>
            <p:ph type="title"/>
          </p:nvPr>
        </p:nvSpPr>
        <p:spPr>
          <a:xfrm>
            <a:off x="457200" y="-12"/>
            <a:ext cx="8229600" cy="11430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4400"/>
              <a:buFont typeface="Calibri"/>
              <a:buNone/>
            </a:pPr>
            <a:r>
              <a:rPr lang="en-US" b="1"/>
              <a:t>VẤN ĐỀ</a:t>
            </a:r>
            <a:endParaRPr/>
          </a:p>
        </p:txBody>
      </p:sp>
      <p:sp>
        <p:nvSpPr>
          <p:cNvPr id="182" name="Google Shape;182;p5"/>
          <p:cNvSpPr txBox="1">
            <a:spLocks noGrp="1"/>
          </p:cNvSpPr>
          <p:nvPr>
            <p:ph type="body" idx="1"/>
          </p:nvPr>
        </p:nvSpPr>
        <p:spPr>
          <a:xfrm>
            <a:off x="457200" y="876300"/>
            <a:ext cx="4267200" cy="5105400"/>
          </a:xfrm>
          <a:prstGeom prst="rect">
            <a:avLst/>
          </a:prstGeom>
          <a:noFill/>
          <a:ln>
            <a:noFill/>
          </a:ln>
        </p:spPr>
        <p:txBody>
          <a:bodyPr spcFirstLastPara="1" wrap="square" lIns="91425" tIns="45700" rIns="91425" bIns="45700" anchor="t" anchorCtr="0">
            <a:noAutofit/>
          </a:bodyPr>
          <a:lstStyle/>
          <a:p>
            <a:pPr marL="0" lvl="0" indent="0" algn="just" rtl="0">
              <a:lnSpc>
                <a:spcPct val="170000"/>
              </a:lnSpc>
              <a:spcBef>
                <a:spcPts val="0"/>
              </a:spcBef>
              <a:spcAft>
                <a:spcPts val="0"/>
              </a:spcAft>
              <a:buClr>
                <a:schemeClr val="dk1"/>
              </a:buClr>
              <a:buSzPts val="2800"/>
              <a:buNone/>
            </a:pPr>
            <a:r>
              <a:rPr lang="en-US" sz="1700" dirty="0" err="1"/>
              <a:t>Với</a:t>
            </a:r>
            <a:r>
              <a:rPr lang="en-US" sz="1700" dirty="0"/>
              <a:t> </a:t>
            </a:r>
            <a:r>
              <a:rPr lang="en-US" sz="1700" dirty="0" err="1"/>
              <a:t>sự</a:t>
            </a:r>
            <a:r>
              <a:rPr lang="en-US" sz="1700" dirty="0"/>
              <a:t> </a:t>
            </a:r>
            <a:r>
              <a:rPr lang="en-US" sz="1700" dirty="0" err="1"/>
              <a:t>ra</a:t>
            </a:r>
            <a:r>
              <a:rPr lang="en-US" sz="1700" dirty="0"/>
              <a:t> </a:t>
            </a:r>
            <a:r>
              <a:rPr lang="en-US" sz="1700" dirty="0" err="1"/>
              <a:t>đời</a:t>
            </a:r>
            <a:r>
              <a:rPr lang="en-US" sz="1700" dirty="0"/>
              <a:t> </a:t>
            </a:r>
            <a:r>
              <a:rPr lang="en-US" sz="1700" dirty="0" err="1"/>
              <a:t>của</a:t>
            </a:r>
            <a:r>
              <a:rPr lang="en-US" sz="1700" dirty="0"/>
              <a:t> </a:t>
            </a:r>
            <a:r>
              <a:rPr lang="en-US" sz="1700" dirty="0" err="1"/>
              <a:t>máy</a:t>
            </a:r>
            <a:r>
              <a:rPr lang="en-US" sz="1700" dirty="0"/>
              <a:t> </a:t>
            </a:r>
            <a:r>
              <a:rPr lang="en-US" sz="1700" dirty="0" err="1"/>
              <a:t>tính</a:t>
            </a:r>
            <a:r>
              <a:rPr lang="en-US" sz="1700" dirty="0"/>
              <a:t> </a:t>
            </a:r>
            <a:r>
              <a:rPr lang="en-US" sz="1700" dirty="0" err="1"/>
              <a:t>và</a:t>
            </a:r>
            <a:r>
              <a:rPr lang="en-US" sz="1700" dirty="0"/>
              <a:t> </a:t>
            </a:r>
            <a:r>
              <a:rPr lang="en-US" sz="1700" dirty="0" err="1"/>
              <a:t>việc</a:t>
            </a:r>
            <a:r>
              <a:rPr lang="en-US" sz="1700" dirty="0"/>
              <a:t> </a:t>
            </a:r>
            <a:r>
              <a:rPr lang="en-US" sz="1700" dirty="0" err="1"/>
              <a:t>học</a:t>
            </a:r>
            <a:r>
              <a:rPr lang="en-US" sz="1700" dirty="0"/>
              <a:t> </a:t>
            </a:r>
            <a:r>
              <a:rPr lang="en-US" sz="1700" dirty="0" err="1"/>
              <a:t>tập</a:t>
            </a:r>
            <a:r>
              <a:rPr lang="en-US" sz="1700" dirty="0"/>
              <a:t> </a:t>
            </a:r>
            <a:r>
              <a:rPr lang="en-US" sz="1700" dirty="0" err="1"/>
              <a:t>trực</a:t>
            </a:r>
            <a:r>
              <a:rPr lang="en-US" sz="1700" dirty="0"/>
              <a:t> </a:t>
            </a:r>
            <a:r>
              <a:rPr lang="en-US" sz="1700" dirty="0" err="1"/>
              <a:t>tuyến</a:t>
            </a:r>
            <a:r>
              <a:rPr lang="en-US" sz="1700" dirty="0"/>
              <a:t> </a:t>
            </a:r>
            <a:r>
              <a:rPr lang="en-US" sz="1700" dirty="0" err="1"/>
              <a:t>trên</a:t>
            </a:r>
            <a:r>
              <a:rPr lang="en-US" sz="1700" dirty="0"/>
              <a:t> web, </a:t>
            </a:r>
            <a:r>
              <a:rPr lang="en-US" sz="1700" dirty="0" err="1"/>
              <a:t>trẻ</a:t>
            </a:r>
            <a:r>
              <a:rPr lang="en-US" sz="1700" dirty="0"/>
              <a:t> </a:t>
            </a:r>
            <a:r>
              <a:rPr lang="en-US" sz="1700" dirty="0" err="1"/>
              <a:t>em</a:t>
            </a:r>
            <a:r>
              <a:rPr lang="en-US" sz="1700" dirty="0"/>
              <a:t> </a:t>
            </a:r>
            <a:r>
              <a:rPr lang="en-US" sz="1700" dirty="0" err="1"/>
              <a:t>ngày</a:t>
            </a:r>
            <a:r>
              <a:rPr lang="en-US" sz="1700" dirty="0"/>
              <a:t> </a:t>
            </a:r>
            <a:r>
              <a:rPr lang="en-US" sz="1700" dirty="0" err="1"/>
              <a:t>càng</a:t>
            </a:r>
            <a:r>
              <a:rPr lang="en-US" sz="1700" dirty="0"/>
              <a:t> </a:t>
            </a:r>
            <a:r>
              <a:rPr lang="en-US" sz="1700" dirty="0" err="1"/>
              <a:t>quên</a:t>
            </a:r>
            <a:r>
              <a:rPr lang="en-US" sz="1700" dirty="0"/>
              <a:t> </a:t>
            </a:r>
            <a:r>
              <a:rPr lang="en-US" sz="1700" dirty="0" err="1"/>
              <a:t>đi</a:t>
            </a:r>
            <a:r>
              <a:rPr lang="en-US" sz="1700" dirty="0"/>
              <a:t> </a:t>
            </a:r>
            <a:r>
              <a:rPr lang="en-US" sz="1700" dirty="0" err="1"/>
              <a:t>các</a:t>
            </a:r>
            <a:r>
              <a:rPr lang="en-US" sz="1700" dirty="0"/>
              <a:t> </a:t>
            </a:r>
            <a:r>
              <a:rPr lang="en-US" sz="1700" dirty="0" err="1"/>
              <a:t>công</a:t>
            </a:r>
            <a:r>
              <a:rPr lang="en-US" sz="1700" dirty="0"/>
              <a:t> </a:t>
            </a:r>
            <a:r>
              <a:rPr lang="en-US" sz="1700" dirty="0" err="1"/>
              <a:t>cụ</a:t>
            </a:r>
            <a:r>
              <a:rPr lang="en-US" sz="1700" dirty="0"/>
              <a:t> </a:t>
            </a:r>
            <a:r>
              <a:rPr lang="en-US" sz="1700" dirty="0" err="1"/>
              <a:t>vật</a:t>
            </a:r>
            <a:r>
              <a:rPr lang="en-US" sz="1700" dirty="0"/>
              <a:t> </a:t>
            </a:r>
            <a:r>
              <a:rPr lang="en-US" sz="1700" dirty="0" err="1"/>
              <a:t>lý</a:t>
            </a:r>
            <a:r>
              <a:rPr lang="en-US" sz="1700" dirty="0"/>
              <a:t>.  (KGOY)</a:t>
            </a:r>
            <a:endParaRPr sz="1700" dirty="0"/>
          </a:p>
          <a:p>
            <a:pPr marL="0" lvl="0" indent="0" algn="just" rtl="0">
              <a:lnSpc>
                <a:spcPct val="170000"/>
              </a:lnSpc>
              <a:spcBef>
                <a:spcPts val="140"/>
              </a:spcBef>
              <a:spcAft>
                <a:spcPts val="0"/>
              </a:spcAft>
              <a:buClr>
                <a:schemeClr val="dk1"/>
              </a:buClr>
              <a:buSzPts val="2800"/>
              <a:buNone/>
            </a:pPr>
            <a:endParaRPr sz="1700" dirty="0"/>
          </a:p>
          <a:p>
            <a:pPr marL="0" lvl="0" indent="0" algn="just" rtl="0">
              <a:lnSpc>
                <a:spcPct val="170000"/>
              </a:lnSpc>
              <a:spcBef>
                <a:spcPts val="140"/>
              </a:spcBef>
              <a:spcAft>
                <a:spcPts val="0"/>
              </a:spcAft>
              <a:buClr>
                <a:schemeClr val="dk1"/>
              </a:buClr>
              <a:buSzPts val="2800"/>
              <a:buNone/>
            </a:pPr>
            <a:r>
              <a:rPr lang="en-US" sz="1700" dirty="0" err="1"/>
              <a:t>Hộp</a:t>
            </a:r>
            <a:r>
              <a:rPr lang="en-US" sz="1700" dirty="0"/>
              <a:t> </a:t>
            </a:r>
            <a:r>
              <a:rPr lang="en-US" sz="1700" dirty="0" err="1"/>
              <a:t>bút</a:t>
            </a:r>
            <a:r>
              <a:rPr lang="en-US" sz="1700" dirty="0"/>
              <a:t> </a:t>
            </a:r>
            <a:r>
              <a:rPr lang="en-US" sz="1700" dirty="0" err="1"/>
              <a:t>chì</a:t>
            </a:r>
            <a:r>
              <a:rPr lang="en-US" sz="1700" dirty="0"/>
              <a:t> </a:t>
            </a:r>
            <a:r>
              <a:rPr lang="en-US" sz="1700" dirty="0" err="1"/>
              <a:t>màu</a:t>
            </a:r>
            <a:r>
              <a:rPr lang="en-US" sz="1700" dirty="0"/>
              <a:t> Crayola </a:t>
            </a:r>
            <a:r>
              <a:rPr lang="en-US" sz="1700" dirty="0" err="1"/>
              <a:t>truyền</a:t>
            </a:r>
            <a:r>
              <a:rPr lang="en-US" sz="1700" dirty="0"/>
              <a:t> </a:t>
            </a:r>
            <a:r>
              <a:rPr lang="en-US" sz="1700" dirty="0" err="1"/>
              <a:t>thống</a:t>
            </a:r>
            <a:r>
              <a:rPr lang="en-US" sz="1700" dirty="0"/>
              <a:t> </a:t>
            </a:r>
            <a:r>
              <a:rPr lang="en-US" sz="1700" dirty="0" err="1"/>
              <a:t>không</a:t>
            </a:r>
            <a:r>
              <a:rPr lang="en-US" sz="1700" dirty="0"/>
              <a:t> </a:t>
            </a:r>
            <a:r>
              <a:rPr lang="en-US" sz="1700" dirty="0" err="1"/>
              <a:t>còn</a:t>
            </a:r>
            <a:r>
              <a:rPr lang="en-US" sz="1700" dirty="0"/>
              <a:t> </a:t>
            </a:r>
            <a:r>
              <a:rPr lang="en-US" sz="1700" dirty="0" err="1"/>
              <a:t>phổ</a:t>
            </a:r>
            <a:r>
              <a:rPr lang="en-US" sz="1700" dirty="0"/>
              <a:t> </a:t>
            </a:r>
            <a:r>
              <a:rPr lang="en-US" sz="1700" dirty="0" err="1"/>
              <a:t>biến</a:t>
            </a:r>
            <a:r>
              <a:rPr lang="en-US" sz="1700" dirty="0"/>
              <a:t> </a:t>
            </a:r>
            <a:r>
              <a:rPr lang="en-US" sz="1700" dirty="0" err="1"/>
              <a:t>như</a:t>
            </a:r>
            <a:r>
              <a:rPr lang="en-US" sz="1700" dirty="0"/>
              <a:t> </a:t>
            </a:r>
            <a:r>
              <a:rPr lang="en-US" sz="1700" dirty="0" err="1"/>
              <a:t>xưa</a:t>
            </a:r>
            <a:r>
              <a:rPr lang="en-US" sz="1700" dirty="0"/>
              <a:t> </a:t>
            </a:r>
            <a:r>
              <a:rPr lang="en-US" sz="1700" dirty="0" err="1"/>
              <a:t>không</a:t>
            </a:r>
            <a:r>
              <a:rPr lang="en-US" sz="1700" dirty="0"/>
              <a:t> </a:t>
            </a:r>
            <a:r>
              <a:rPr lang="en-US" sz="1700" dirty="0" err="1"/>
              <a:t>phải</a:t>
            </a:r>
            <a:r>
              <a:rPr lang="en-US" sz="1700" dirty="0"/>
              <a:t> </a:t>
            </a:r>
            <a:r>
              <a:rPr lang="en-US" sz="1700" dirty="0" err="1"/>
              <a:t>bởi</a:t>
            </a:r>
            <a:r>
              <a:rPr lang="en-US" sz="1700" dirty="0"/>
              <a:t> </a:t>
            </a:r>
            <a:r>
              <a:rPr lang="en-US" sz="1700" dirty="0" err="1"/>
              <a:t>các</a:t>
            </a:r>
            <a:r>
              <a:rPr lang="en-US" sz="1700" dirty="0"/>
              <a:t> </a:t>
            </a:r>
            <a:r>
              <a:rPr lang="en-US" sz="1700" dirty="0" err="1"/>
              <a:t>đối</a:t>
            </a:r>
            <a:r>
              <a:rPr lang="en-US" sz="1700" dirty="0"/>
              <a:t> </a:t>
            </a:r>
            <a:r>
              <a:rPr lang="en-US" sz="1700" dirty="0" err="1"/>
              <a:t>thủ</a:t>
            </a:r>
            <a:r>
              <a:rPr lang="en-US" sz="1700" dirty="0"/>
              <a:t> </a:t>
            </a:r>
            <a:r>
              <a:rPr lang="en-US" sz="1700" dirty="0" err="1"/>
              <a:t>cạnh</a:t>
            </a:r>
            <a:r>
              <a:rPr lang="en-US" sz="1700" dirty="0"/>
              <a:t> </a:t>
            </a:r>
            <a:r>
              <a:rPr lang="en-US" sz="1700" dirty="0" err="1"/>
              <a:t>tranh</a:t>
            </a:r>
            <a:r>
              <a:rPr lang="en-US" sz="1700" dirty="0"/>
              <a:t>, </a:t>
            </a:r>
            <a:r>
              <a:rPr lang="en-US" sz="1700" dirty="0" err="1"/>
              <a:t>mà</a:t>
            </a:r>
            <a:r>
              <a:rPr lang="en-US" sz="1700" dirty="0"/>
              <a:t> </a:t>
            </a:r>
            <a:r>
              <a:rPr lang="en-US" sz="1700" dirty="0" err="1"/>
              <a:t>là</a:t>
            </a:r>
            <a:r>
              <a:rPr lang="en-US" sz="1700" dirty="0"/>
              <a:t> </a:t>
            </a:r>
            <a:r>
              <a:rPr lang="en-US" sz="1700" dirty="0" err="1"/>
              <a:t>bởi</a:t>
            </a:r>
            <a:r>
              <a:rPr lang="en-US" sz="1700" dirty="0"/>
              <a:t> </a:t>
            </a:r>
            <a:r>
              <a:rPr lang="en-US" sz="1700" dirty="0" err="1"/>
              <a:t>sự</a:t>
            </a:r>
            <a:r>
              <a:rPr lang="en-US" sz="1700" dirty="0"/>
              <a:t> </a:t>
            </a:r>
            <a:r>
              <a:rPr lang="en-US" sz="1700" dirty="0" err="1"/>
              <a:t>thay</a:t>
            </a:r>
            <a:r>
              <a:rPr lang="en-US" sz="1700" dirty="0"/>
              <a:t> </a:t>
            </a:r>
            <a:r>
              <a:rPr lang="en-US" sz="1700" dirty="0" err="1"/>
              <a:t>đổi</a:t>
            </a:r>
            <a:r>
              <a:rPr lang="en-US" sz="1700" dirty="0"/>
              <a:t> </a:t>
            </a:r>
            <a:r>
              <a:rPr lang="en-US" sz="1700" dirty="0" err="1"/>
              <a:t>của</a:t>
            </a:r>
            <a:r>
              <a:rPr lang="en-US" sz="1700" dirty="0"/>
              <a:t> </a:t>
            </a:r>
            <a:r>
              <a:rPr lang="en-US" sz="1700" dirty="0" err="1"/>
              <a:t>thời</a:t>
            </a:r>
            <a:r>
              <a:rPr lang="en-US" sz="1700" dirty="0"/>
              <a:t> </a:t>
            </a:r>
            <a:r>
              <a:rPr lang="en-US" sz="1700" dirty="0" err="1"/>
              <a:t>đại</a:t>
            </a:r>
            <a:r>
              <a:rPr lang="en-US" sz="1700" dirty="0"/>
              <a:t> </a:t>
            </a:r>
            <a:r>
              <a:rPr lang="en-US" sz="1700" dirty="0" err="1"/>
              <a:t>khi</a:t>
            </a:r>
            <a:r>
              <a:rPr lang="en-US" sz="1700" dirty="0"/>
              <a:t> </a:t>
            </a:r>
            <a:r>
              <a:rPr lang="en-US" sz="1700" dirty="0" err="1"/>
              <a:t>công</a:t>
            </a:r>
            <a:r>
              <a:rPr lang="en-US" sz="1700" dirty="0"/>
              <a:t> </a:t>
            </a:r>
            <a:r>
              <a:rPr lang="en-US" sz="1700" dirty="0" err="1"/>
              <a:t>nghệ</a:t>
            </a:r>
            <a:r>
              <a:rPr lang="en-US" sz="1700" dirty="0"/>
              <a:t> </a:t>
            </a:r>
            <a:r>
              <a:rPr lang="en-US" sz="1700" dirty="0" err="1"/>
              <a:t>lên</a:t>
            </a:r>
            <a:r>
              <a:rPr lang="en-US" sz="1700" dirty="0"/>
              <a:t> </a:t>
            </a:r>
            <a:r>
              <a:rPr lang="en-US" sz="1700" dirty="0" err="1"/>
              <a:t>ngôi</a:t>
            </a:r>
            <a:r>
              <a:rPr lang="en-US" sz="1700" dirty="0"/>
              <a:t>.</a:t>
            </a:r>
            <a:endParaRPr sz="1700" dirty="0"/>
          </a:p>
          <a:p>
            <a:pPr marL="0" lvl="0" indent="0" algn="just" rtl="0">
              <a:lnSpc>
                <a:spcPct val="170000"/>
              </a:lnSpc>
              <a:spcBef>
                <a:spcPts val="140"/>
              </a:spcBef>
              <a:spcAft>
                <a:spcPts val="0"/>
              </a:spcAft>
              <a:buClr>
                <a:schemeClr val="dk1"/>
              </a:buClr>
              <a:buSzPts val="2800"/>
              <a:buNone/>
            </a:pPr>
            <a:endParaRPr sz="1700" dirty="0"/>
          </a:p>
          <a:p>
            <a:pPr marL="0" lvl="0" indent="0" algn="just" rtl="0">
              <a:lnSpc>
                <a:spcPct val="170000"/>
              </a:lnSpc>
              <a:spcBef>
                <a:spcPts val="140"/>
              </a:spcBef>
              <a:spcAft>
                <a:spcPts val="0"/>
              </a:spcAft>
              <a:buClr>
                <a:schemeClr val="dk1"/>
              </a:buClr>
              <a:buSzPts val="2800"/>
              <a:buNone/>
            </a:pPr>
            <a:r>
              <a:rPr lang="en-US" sz="1700" dirty="0" err="1"/>
              <a:t>Các</a:t>
            </a:r>
            <a:r>
              <a:rPr lang="en-US" sz="1700" dirty="0"/>
              <a:t> </a:t>
            </a:r>
            <a:r>
              <a:rPr lang="en-US" sz="1700" dirty="0" err="1"/>
              <a:t>sản</a:t>
            </a:r>
            <a:r>
              <a:rPr lang="en-US" sz="1700" dirty="0"/>
              <a:t> </a:t>
            </a:r>
            <a:r>
              <a:rPr lang="en-US" sz="1700" dirty="0" err="1"/>
              <a:t>phẩm</a:t>
            </a:r>
            <a:r>
              <a:rPr lang="en-US" sz="1700" dirty="0"/>
              <a:t> </a:t>
            </a:r>
            <a:r>
              <a:rPr lang="en-US" sz="1700" dirty="0" err="1"/>
              <a:t>kỹ</a:t>
            </a:r>
            <a:r>
              <a:rPr lang="en-US" sz="1700" dirty="0"/>
              <a:t> </a:t>
            </a:r>
            <a:r>
              <a:rPr lang="en-US" sz="1700" dirty="0" err="1"/>
              <a:t>thuật</a:t>
            </a:r>
            <a:r>
              <a:rPr lang="en-US" sz="1700" dirty="0"/>
              <a:t> </a:t>
            </a:r>
            <a:r>
              <a:rPr lang="en-US" sz="1700" dirty="0" err="1"/>
              <a:t>số</a:t>
            </a:r>
            <a:r>
              <a:rPr lang="en-US" sz="1700" dirty="0"/>
              <a:t> </a:t>
            </a:r>
            <a:r>
              <a:rPr lang="en-US" sz="1700" dirty="0" err="1"/>
              <a:t>đang</a:t>
            </a:r>
            <a:r>
              <a:rPr lang="en-US" sz="1700" dirty="0"/>
              <a:t> </a:t>
            </a:r>
            <a:r>
              <a:rPr lang="en-US" sz="1700" dirty="0" err="1"/>
              <a:t>bắt</a:t>
            </a:r>
            <a:r>
              <a:rPr lang="en-US" sz="1700" dirty="0"/>
              <a:t> </a:t>
            </a:r>
            <a:r>
              <a:rPr lang="en-US" sz="1700" dirty="0" err="1"/>
              <a:t>đầu</a:t>
            </a:r>
            <a:r>
              <a:rPr lang="en-US" sz="1700" dirty="0"/>
              <a:t> </a:t>
            </a:r>
            <a:r>
              <a:rPr lang="en-US" sz="1700" dirty="0" err="1"/>
              <a:t>thay</a:t>
            </a:r>
            <a:r>
              <a:rPr lang="en-US" sz="1700" dirty="0"/>
              <a:t> </a:t>
            </a:r>
            <a:r>
              <a:rPr lang="en-US" sz="1700" dirty="0" err="1"/>
              <a:t>thế</a:t>
            </a:r>
            <a:r>
              <a:rPr lang="en-US" sz="1700" dirty="0"/>
              <a:t> </a:t>
            </a:r>
            <a:r>
              <a:rPr lang="en-US" sz="1700" dirty="0" err="1"/>
              <a:t>các</a:t>
            </a:r>
            <a:r>
              <a:rPr lang="en-US" sz="1700" dirty="0"/>
              <a:t> </a:t>
            </a:r>
            <a:r>
              <a:rPr lang="en-US" sz="1700" dirty="0" err="1"/>
              <a:t>sản</a:t>
            </a:r>
            <a:r>
              <a:rPr lang="en-US" sz="1700" dirty="0"/>
              <a:t> </a:t>
            </a:r>
            <a:r>
              <a:rPr lang="en-US" sz="1700" dirty="0" err="1"/>
              <a:t>phẩm</a:t>
            </a:r>
            <a:r>
              <a:rPr lang="en-US" sz="1700" dirty="0"/>
              <a:t> </a:t>
            </a:r>
            <a:r>
              <a:rPr lang="en-US" sz="1700" dirty="0" err="1"/>
              <a:t>vật</a:t>
            </a:r>
            <a:r>
              <a:rPr lang="en-US" sz="1700" dirty="0"/>
              <a:t> </a:t>
            </a:r>
            <a:r>
              <a:rPr lang="en-US" sz="1700" dirty="0" err="1"/>
              <a:t>lý</a:t>
            </a:r>
            <a:r>
              <a:rPr lang="en-US" sz="1700" dirty="0"/>
              <a:t> </a:t>
            </a:r>
            <a:r>
              <a:rPr lang="en-US" sz="1700" dirty="0" err="1"/>
              <a:t>trong</a:t>
            </a:r>
            <a:r>
              <a:rPr lang="en-US" sz="1700" dirty="0"/>
              <a:t> </a:t>
            </a:r>
            <a:r>
              <a:rPr lang="en-US" sz="1700" dirty="0" err="1"/>
              <a:t>thế</a:t>
            </a:r>
            <a:r>
              <a:rPr lang="en-US" sz="1700" dirty="0"/>
              <a:t> </a:t>
            </a:r>
            <a:r>
              <a:rPr lang="en-US" sz="1700" dirty="0" err="1"/>
              <a:t>giới</a:t>
            </a:r>
            <a:r>
              <a:rPr lang="en-US" sz="1700" dirty="0"/>
              <a:t> </a:t>
            </a:r>
            <a:r>
              <a:rPr lang="en-US" sz="1700" dirty="0" err="1"/>
              <a:t>giải</a:t>
            </a:r>
            <a:r>
              <a:rPr lang="en-US" sz="1700" dirty="0"/>
              <a:t> </a:t>
            </a:r>
            <a:r>
              <a:rPr lang="en-US" sz="1700" dirty="0" err="1"/>
              <a:t>trí</a:t>
            </a:r>
            <a:r>
              <a:rPr lang="en-US" sz="1700" dirty="0"/>
              <a:t> </a:t>
            </a:r>
            <a:r>
              <a:rPr lang="en-US" sz="1700" dirty="0" err="1"/>
              <a:t>của</a:t>
            </a:r>
            <a:r>
              <a:rPr lang="en-US" sz="1700" dirty="0"/>
              <a:t> </a:t>
            </a:r>
            <a:r>
              <a:rPr lang="en-US" sz="1700" dirty="0" err="1"/>
              <a:t>trẻ</a:t>
            </a:r>
            <a:r>
              <a:rPr lang="en-US" sz="1700" dirty="0"/>
              <a:t> </a:t>
            </a:r>
            <a:r>
              <a:rPr lang="en-US" sz="1700" dirty="0" err="1"/>
              <a:t>em</a:t>
            </a:r>
            <a:r>
              <a:rPr lang="en-US" sz="1700" dirty="0"/>
              <a:t>.</a:t>
            </a:r>
            <a:endParaRPr sz="1700" dirty="0"/>
          </a:p>
          <a:p>
            <a:pPr marL="0" lvl="0" indent="0" algn="just" rtl="0">
              <a:lnSpc>
                <a:spcPct val="170000"/>
              </a:lnSpc>
              <a:spcBef>
                <a:spcPts val="140"/>
              </a:spcBef>
              <a:spcAft>
                <a:spcPts val="0"/>
              </a:spcAft>
              <a:buClr>
                <a:schemeClr val="dk1"/>
              </a:buClr>
              <a:buSzPts val="2800"/>
              <a:buNone/>
            </a:pPr>
            <a:endParaRPr sz="1500" dirty="0"/>
          </a:p>
          <a:p>
            <a:pPr marL="0" lvl="0" indent="0" algn="just" rtl="0">
              <a:lnSpc>
                <a:spcPct val="170000"/>
              </a:lnSpc>
              <a:spcBef>
                <a:spcPts val="140"/>
              </a:spcBef>
              <a:spcAft>
                <a:spcPts val="0"/>
              </a:spcAft>
              <a:buClr>
                <a:schemeClr val="dk1"/>
              </a:buClr>
              <a:buSzPts val="2800"/>
              <a:buNone/>
            </a:pPr>
            <a:endParaRPr sz="1500" dirty="0"/>
          </a:p>
          <a:p>
            <a:pPr marL="0" lvl="0" indent="0" algn="just" rtl="0">
              <a:lnSpc>
                <a:spcPct val="170000"/>
              </a:lnSpc>
              <a:spcBef>
                <a:spcPts val="140"/>
              </a:spcBef>
              <a:spcAft>
                <a:spcPts val="0"/>
              </a:spcAft>
              <a:buClr>
                <a:schemeClr val="dk1"/>
              </a:buClr>
              <a:buSzPts val="2800"/>
              <a:buNone/>
            </a:pPr>
            <a:endParaRPr sz="1500" dirty="0"/>
          </a:p>
          <a:p>
            <a:pPr marL="0" lvl="0" indent="0" algn="just" rtl="0">
              <a:lnSpc>
                <a:spcPct val="170000"/>
              </a:lnSpc>
              <a:spcBef>
                <a:spcPts val="140"/>
              </a:spcBef>
              <a:spcAft>
                <a:spcPts val="0"/>
              </a:spcAft>
              <a:buClr>
                <a:schemeClr val="dk1"/>
              </a:buClr>
              <a:buSzPts val="2800"/>
              <a:buNone/>
            </a:pPr>
            <a:endParaRPr sz="1500" dirty="0"/>
          </a:p>
          <a:p>
            <a:pPr marL="0" lvl="0" indent="0" algn="just" rtl="0">
              <a:lnSpc>
                <a:spcPct val="170000"/>
              </a:lnSpc>
              <a:spcBef>
                <a:spcPts val="140"/>
              </a:spcBef>
              <a:spcAft>
                <a:spcPts val="0"/>
              </a:spcAft>
              <a:buClr>
                <a:schemeClr val="dk1"/>
              </a:buClr>
              <a:buSzPts val="2800"/>
              <a:buNone/>
            </a:pPr>
            <a:endParaRPr sz="1500" dirty="0"/>
          </a:p>
          <a:p>
            <a:pPr marL="0" lvl="0" indent="0" algn="just" rtl="0">
              <a:lnSpc>
                <a:spcPct val="170000"/>
              </a:lnSpc>
              <a:spcBef>
                <a:spcPts val="140"/>
              </a:spcBef>
              <a:spcAft>
                <a:spcPts val="0"/>
              </a:spcAft>
              <a:buClr>
                <a:schemeClr val="dk1"/>
              </a:buClr>
              <a:buSzPts val="2800"/>
              <a:buNone/>
            </a:pPr>
            <a:endParaRPr sz="1500" dirty="0"/>
          </a:p>
          <a:p>
            <a:pPr marL="0" lvl="0" indent="0" algn="just" rtl="0">
              <a:lnSpc>
                <a:spcPct val="170000"/>
              </a:lnSpc>
              <a:spcBef>
                <a:spcPts val="140"/>
              </a:spcBef>
              <a:spcAft>
                <a:spcPts val="0"/>
              </a:spcAft>
              <a:buClr>
                <a:schemeClr val="dk1"/>
              </a:buClr>
              <a:buSzPts val="2800"/>
              <a:buNone/>
            </a:pPr>
            <a:endParaRPr sz="1500" b="0" dirty="0"/>
          </a:p>
          <a:p>
            <a:pPr marL="0" lvl="0" indent="0" algn="just" rtl="0">
              <a:lnSpc>
                <a:spcPct val="115000"/>
              </a:lnSpc>
              <a:spcBef>
                <a:spcPts val="160"/>
              </a:spcBef>
              <a:spcAft>
                <a:spcPts val="1200"/>
              </a:spcAft>
              <a:buClr>
                <a:schemeClr val="dk1"/>
              </a:buClr>
              <a:buSzPts val="3200"/>
              <a:buNone/>
            </a:pPr>
            <a:br>
              <a:rPr lang="en-US" sz="1500" dirty="0"/>
            </a:br>
            <a:endParaRPr sz="1500" dirty="0"/>
          </a:p>
        </p:txBody>
      </p:sp>
      <p:pic>
        <p:nvPicPr>
          <p:cNvPr id="183" name="Google Shape;183;p5" descr="https://lh7-us.googleusercontent.com/LzuXGtOXmFInHFlXAeRekujYBt3KEffwSwfCx_KuB1VSqtvB4gZtQ7bqu7CF3POr_dpu4cbVmteKkGeqjerjpflYE83beJsu7jjmmhl04z-4G_v-jh_uxXYkyXdvmlm54OTnsqu60lOH"/>
          <p:cNvPicPr preferRelativeResize="0"/>
          <p:nvPr/>
        </p:nvPicPr>
        <p:blipFill rotWithShape="1">
          <a:blip r:embed="rId3">
            <a:alphaModFix/>
          </a:blip>
          <a:srcRect/>
          <a:stretch/>
        </p:blipFill>
        <p:spPr>
          <a:xfrm>
            <a:off x="5153023" y="1017844"/>
            <a:ext cx="3676651" cy="2544500"/>
          </a:xfrm>
          <a:prstGeom prst="rect">
            <a:avLst/>
          </a:prstGeom>
          <a:noFill/>
          <a:ln>
            <a:noFill/>
          </a:ln>
        </p:spPr>
      </p:pic>
      <p:pic>
        <p:nvPicPr>
          <p:cNvPr id="184" name="Google Shape;184;p5"/>
          <p:cNvPicPr preferRelativeResize="0"/>
          <p:nvPr/>
        </p:nvPicPr>
        <p:blipFill rotWithShape="1">
          <a:blip r:embed="rId4">
            <a:alphaModFix/>
          </a:blip>
          <a:srcRect/>
          <a:stretch/>
        </p:blipFill>
        <p:spPr>
          <a:xfrm>
            <a:off x="5156850" y="3865025"/>
            <a:ext cx="3676650" cy="268817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g29f520cb200_0_534"/>
          <p:cNvSpPr txBox="1">
            <a:spLocks noGrp="1"/>
          </p:cNvSpPr>
          <p:nvPr>
            <p:ph type="title"/>
          </p:nvPr>
        </p:nvSpPr>
        <p:spPr>
          <a:xfrm>
            <a:off x="506725" y="-187062"/>
            <a:ext cx="8229600" cy="11430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SzPts val="1800"/>
              <a:buNone/>
            </a:pPr>
            <a:r>
              <a:rPr lang="en-US" b="1"/>
              <a:t>THÁCH THỨC</a:t>
            </a:r>
            <a:endParaRPr b="1"/>
          </a:p>
        </p:txBody>
      </p:sp>
      <p:sp>
        <p:nvSpPr>
          <p:cNvPr id="190" name="Google Shape;190;g29f520cb200_0_534"/>
          <p:cNvSpPr txBox="1">
            <a:spLocks noGrp="1"/>
          </p:cNvSpPr>
          <p:nvPr>
            <p:ph type="body" idx="1"/>
          </p:nvPr>
        </p:nvSpPr>
        <p:spPr>
          <a:xfrm>
            <a:off x="457200" y="955950"/>
            <a:ext cx="4520700" cy="5578800"/>
          </a:xfrm>
          <a:prstGeom prst="rect">
            <a:avLst/>
          </a:prstGeom>
          <a:noFill/>
          <a:ln>
            <a:noFill/>
          </a:ln>
        </p:spPr>
        <p:txBody>
          <a:bodyPr spcFirstLastPara="1" wrap="square" lIns="91425" tIns="45700" rIns="91425" bIns="45700" anchor="t" anchorCtr="0">
            <a:noAutofit/>
          </a:bodyPr>
          <a:lstStyle/>
          <a:p>
            <a:pPr marL="0" lvl="0" indent="0" algn="just" rtl="0">
              <a:lnSpc>
                <a:spcPct val="170000"/>
              </a:lnSpc>
              <a:spcBef>
                <a:spcPts val="140"/>
              </a:spcBef>
              <a:spcAft>
                <a:spcPts val="0"/>
              </a:spcAft>
              <a:buSzPts val="1800"/>
              <a:buNone/>
            </a:pPr>
            <a:r>
              <a:rPr lang="en-US" sz="1500"/>
              <a:t>Vấn đề kết nối giữa phụ huynh với những chuyên gia trong lĩnh vực nghệ thuật còn hạn chế.</a:t>
            </a:r>
            <a:endParaRPr sz="1500"/>
          </a:p>
          <a:p>
            <a:pPr marL="0" lvl="0" indent="0" algn="just" rtl="0">
              <a:lnSpc>
                <a:spcPct val="170000"/>
              </a:lnSpc>
              <a:spcBef>
                <a:spcPts val="140"/>
              </a:spcBef>
              <a:spcAft>
                <a:spcPts val="0"/>
              </a:spcAft>
              <a:buSzPts val="1800"/>
              <a:buNone/>
            </a:pPr>
            <a:endParaRPr sz="1500"/>
          </a:p>
          <a:p>
            <a:pPr marL="0" lvl="0" indent="0" algn="just" rtl="0">
              <a:lnSpc>
                <a:spcPct val="170000"/>
              </a:lnSpc>
              <a:spcBef>
                <a:spcPts val="140"/>
              </a:spcBef>
              <a:spcAft>
                <a:spcPts val="0"/>
              </a:spcAft>
              <a:buSzPts val="1800"/>
              <a:buNone/>
            </a:pPr>
            <a:r>
              <a:rPr lang="en-US" sz="1500"/>
              <a:t>Trẻ em có xu hướng bày các đồ chơi ra nhà mặc dù có thể không sử dụng chúng khiến cho việc dọn dẹp của phụ huynh mệt mỏi hơn.</a:t>
            </a:r>
            <a:endParaRPr sz="1500"/>
          </a:p>
          <a:p>
            <a:pPr marL="0" lvl="0" indent="0" algn="just" rtl="0">
              <a:lnSpc>
                <a:spcPct val="170000"/>
              </a:lnSpc>
              <a:spcBef>
                <a:spcPts val="140"/>
              </a:spcBef>
              <a:spcAft>
                <a:spcPts val="0"/>
              </a:spcAft>
              <a:buSzPts val="1800"/>
              <a:buNone/>
            </a:pPr>
            <a:endParaRPr sz="1500"/>
          </a:p>
          <a:p>
            <a:pPr marL="0" lvl="0" indent="0" algn="just" rtl="0">
              <a:lnSpc>
                <a:spcPct val="170000"/>
              </a:lnSpc>
              <a:spcBef>
                <a:spcPts val="140"/>
              </a:spcBef>
              <a:spcAft>
                <a:spcPts val="0"/>
              </a:spcAft>
              <a:buSzPts val="1800"/>
              <a:buNone/>
            </a:pPr>
            <a:r>
              <a:rPr lang="en-US" sz="1500"/>
              <a:t>Crayola chưa xây dựng bộ nhận diện thương hiệu trên nền tảng kỹ thuật số như Youtube, Facebook,... hay website chính thống của mình để cho khách hàng tìm kiếm trên mạng internet.</a:t>
            </a:r>
            <a:endParaRPr sz="1500"/>
          </a:p>
          <a:p>
            <a:pPr marL="0" lvl="0" indent="0" algn="just" rtl="0">
              <a:lnSpc>
                <a:spcPct val="170000"/>
              </a:lnSpc>
              <a:spcBef>
                <a:spcPts val="140"/>
              </a:spcBef>
              <a:spcAft>
                <a:spcPts val="0"/>
              </a:spcAft>
              <a:buSzPts val="1800"/>
              <a:buNone/>
            </a:pPr>
            <a:endParaRPr sz="1500"/>
          </a:p>
          <a:p>
            <a:pPr marL="0" lvl="0" indent="0" algn="just" rtl="0">
              <a:lnSpc>
                <a:spcPct val="170000"/>
              </a:lnSpc>
              <a:spcBef>
                <a:spcPts val="140"/>
              </a:spcBef>
              <a:spcAft>
                <a:spcPts val="0"/>
              </a:spcAft>
              <a:buSzPts val="1800"/>
              <a:buNone/>
            </a:pPr>
            <a:r>
              <a:rPr lang="en-US" sz="1500"/>
              <a:t>Môi trường: nhiều tranh vẽ tô màu,... =&gt; cần nhiều gỗ</a:t>
            </a:r>
            <a:endParaRPr sz="1500"/>
          </a:p>
        </p:txBody>
      </p:sp>
      <p:pic>
        <p:nvPicPr>
          <p:cNvPr id="191" name="Google Shape;191;g29f520cb200_0_534"/>
          <p:cNvPicPr preferRelativeResize="0"/>
          <p:nvPr/>
        </p:nvPicPr>
        <p:blipFill rotWithShape="1">
          <a:blip r:embed="rId3">
            <a:alphaModFix/>
          </a:blip>
          <a:srcRect/>
          <a:stretch/>
        </p:blipFill>
        <p:spPr>
          <a:xfrm>
            <a:off x="5130300" y="1034077"/>
            <a:ext cx="3861299" cy="2608124"/>
          </a:xfrm>
          <a:prstGeom prst="rect">
            <a:avLst/>
          </a:prstGeom>
          <a:noFill/>
          <a:ln>
            <a:noFill/>
          </a:ln>
        </p:spPr>
      </p:pic>
      <p:pic>
        <p:nvPicPr>
          <p:cNvPr id="192" name="Google Shape;192;g29f520cb200_0_534" descr="https://lh7-us.googleusercontent.com/ob7hkhdyVfghkSgE5tZtVIYi4ANfj6yIujys2VWFcAhORp2Rya0xl6tBIN-1P-s8caHOSLRvbrfZY2zlR_c2qItjskkyEtLqNDp0IlMX-jn-fYiHgcc8YHjANDgmc0_n1038QXuofsVS"/>
          <p:cNvPicPr preferRelativeResize="0"/>
          <p:nvPr/>
        </p:nvPicPr>
        <p:blipFill rotWithShape="1">
          <a:blip r:embed="rId4">
            <a:alphaModFix/>
          </a:blip>
          <a:srcRect/>
          <a:stretch/>
        </p:blipFill>
        <p:spPr>
          <a:xfrm>
            <a:off x="5222625" y="3642200"/>
            <a:ext cx="3768975" cy="25500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g29f520cb200_0_539"/>
          <p:cNvSpPr txBox="1">
            <a:spLocks noGrp="1"/>
          </p:cNvSpPr>
          <p:nvPr>
            <p:ph type="title"/>
          </p:nvPr>
        </p:nvSpPr>
        <p:spPr>
          <a:xfrm>
            <a:off x="519100" y="-99037"/>
            <a:ext cx="8229600" cy="11430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SzPts val="1800"/>
              <a:buNone/>
            </a:pPr>
            <a:r>
              <a:rPr lang="en-US" b="1"/>
              <a:t>HỆ QUẢ</a:t>
            </a:r>
            <a:endParaRPr b="1"/>
          </a:p>
        </p:txBody>
      </p:sp>
      <p:sp>
        <p:nvSpPr>
          <p:cNvPr id="198" name="Google Shape;198;g29f520cb200_0_539"/>
          <p:cNvSpPr txBox="1">
            <a:spLocks noGrp="1"/>
          </p:cNvSpPr>
          <p:nvPr>
            <p:ph type="body" idx="1"/>
          </p:nvPr>
        </p:nvSpPr>
        <p:spPr>
          <a:xfrm>
            <a:off x="457200" y="693900"/>
            <a:ext cx="8229600" cy="5470200"/>
          </a:xfrm>
          <a:prstGeom prst="rect">
            <a:avLst/>
          </a:prstGeom>
          <a:noFill/>
          <a:ln>
            <a:noFill/>
          </a:ln>
        </p:spPr>
        <p:txBody>
          <a:bodyPr spcFirstLastPara="1" wrap="square" lIns="91425" tIns="45700" rIns="91425" bIns="45700" anchor="t" anchorCtr="0">
            <a:noAutofit/>
          </a:bodyPr>
          <a:lstStyle/>
          <a:p>
            <a:pPr marL="0" lvl="0" indent="0" algn="just" rtl="0">
              <a:lnSpc>
                <a:spcPct val="170000"/>
              </a:lnSpc>
              <a:spcBef>
                <a:spcPts val="140"/>
              </a:spcBef>
              <a:spcAft>
                <a:spcPts val="0"/>
              </a:spcAft>
              <a:buSzPts val="1800"/>
              <a:buNone/>
            </a:pPr>
            <a:r>
              <a:rPr lang="en-US" sz="1800" dirty="0"/>
              <a:t>=&gt; Crayola </a:t>
            </a:r>
            <a:r>
              <a:rPr lang="en-US" sz="1800" dirty="0" err="1"/>
              <a:t>cần</a:t>
            </a:r>
            <a:r>
              <a:rPr lang="en-US" sz="1800" dirty="0"/>
              <a:t> </a:t>
            </a:r>
            <a:r>
              <a:rPr lang="en-US" sz="1800" dirty="0" err="1"/>
              <a:t>phải</a:t>
            </a:r>
            <a:r>
              <a:rPr lang="en-US" sz="1800" dirty="0"/>
              <a:t> </a:t>
            </a:r>
            <a:r>
              <a:rPr lang="en-US" sz="1800" dirty="0" err="1"/>
              <a:t>tìm</a:t>
            </a:r>
            <a:r>
              <a:rPr lang="en-US" sz="1800" dirty="0"/>
              <a:t> </a:t>
            </a:r>
            <a:r>
              <a:rPr lang="en-US" sz="1800" dirty="0" err="1"/>
              <a:t>cách</a:t>
            </a:r>
            <a:r>
              <a:rPr lang="en-US" sz="1800" dirty="0"/>
              <a:t> </a:t>
            </a:r>
            <a:r>
              <a:rPr lang="en-US" sz="1800" dirty="0" err="1"/>
              <a:t>giải</a:t>
            </a:r>
            <a:r>
              <a:rPr lang="en-US" sz="1800" dirty="0"/>
              <a:t> </a:t>
            </a:r>
            <a:r>
              <a:rPr lang="en-US" sz="1800" dirty="0" err="1"/>
              <a:t>quyết</a:t>
            </a:r>
            <a:r>
              <a:rPr lang="en-US" sz="1800" dirty="0"/>
              <a:t> </a:t>
            </a:r>
            <a:r>
              <a:rPr lang="en-US" sz="1800" dirty="0" err="1"/>
              <a:t>những</a:t>
            </a:r>
            <a:r>
              <a:rPr lang="en-US" sz="1800" dirty="0"/>
              <a:t> </a:t>
            </a:r>
            <a:r>
              <a:rPr lang="en-US" sz="1800" dirty="0" err="1"/>
              <a:t>thách</a:t>
            </a:r>
            <a:r>
              <a:rPr lang="en-US" sz="1800" dirty="0"/>
              <a:t> </a:t>
            </a:r>
            <a:r>
              <a:rPr lang="en-US" sz="1800" dirty="0" err="1"/>
              <a:t>thức</a:t>
            </a:r>
            <a:r>
              <a:rPr lang="en-US" sz="1800" dirty="0"/>
              <a:t> </a:t>
            </a:r>
            <a:r>
              <a:rPr lang="en-US" sz="1800" dirty="0" err="1"/>
              <a:t>để</a:t>
            </a:r>
            <a:r>
              <a:rPr lang="en-US" sz="1800" dirty="0"/>
              <a:t> </a:t>
            </a:r>
            <a:r>
              <a:rPr lang="en-US" sz="1800" dirty="0" err="1"/>
              <a:t>phát</a:t>
            </a:r>
            <a:r>
              <a:rPr lang="en-US" sz="1800" dirty="0"/>
              <a:t> </a:t>
            </a:r>
            <a:r>
              <a:rPr lang="en-US" sz="1800" dirty="0" err="1"/>
              <a:t>triển</a:t>
            </a:r>
            <a:r>
              <a:rPr lang="en-US" sz="1800" dirty="0"/>
              <a:t> </a:t>
            </a:r>
            <a:r>
              <a:rPr lang="en-US" sz="1800" dirty="0" err="1"/>
              <a:t>và</a:t>
            </a:r>
            <a:r>
              <a:rPr lang="en-US" sz="1800" dirty="0"/>
              <a:t> </a:t>
            </a:r>
            <a:r>
              <a:rPr lang="en-US" sz="1800" dirty="0" err="1"/>
              <a:t>duy</a:t>
            </a:r>
            <a:r>
              <a:rPr lang="en-US" sz="1800" dirty="0"/>
              <a:t> </a:t>
            </a:r>
            <a:r>
              <a:rPr lang="en-US" sz="1800" dirty="0" err="1"/>
              <a:t>trì</a:t>
            </a:r>
            <a:r>
              <a:rPr lang="en-US" sz="1800" dirty="0"/>
              <a:t> </a:t>
            </a:r>
            <a:r>
              <a:rPr lang="en-US" sz="1800" dirty="0" err="1"/>
              <a:t>vị</a:t>
            </a:r>
            <a:r>
              <a:rPr lang="en-US" sz="1800" dirty="0"/>
              <a:t> </a:t>
            </a:r>
            <a:r>
              <a:rPr lang="en-US" sz="1800" dirty="0" err="1"/>
              <a:t>thế</a:t>
            </a:r>
            <a:r>
              <a:rPr lang="en-US" sz="1800" dirty="0"/>
              <a:t> </a:t>
            </a:r>
            <a:r>
              <a:rPr lang="en-US" sz="1800" dirty="0" err="1"/>
              <a:t>của</a:t>
            </a:r>
            <a:r>
              <a:rPr lang="en-US" sz="1800" dirty="0"/>
              <a:t> </a:t>
            </a:r>
            <a:r>
              <a:rPr lang="en-US" sz="1800" dirty="0" err="1"/>
              <a:t>mình</a:t>
            </a:r>
            <a:r>
              <a:rPr lang="en-US" sz="1800" dirty="0"/>
              <a:t> </a:t>
            </a:r>
            <a:r>
              <a:rPr lang="en-US" sz="1800" dirty="0" err="1"/>
              <a:t>trong</a:t>
            </a:r>
            <a:r>
              <a:rPr lang="en-US" sz="1800" dirty="0"/>
              <a:t> </a:t>
            </a:r>
            <a:r>
              <a:rPr lang="en-US" sz="1800" dirty="0" err="1"/>
              <a:t>thị</a:t>
            </a:r>
            <a:r>
              <a:rPr lang="en-US" sz="1800" dirty="0"/>
              <a:t> </a:t>
            </a:r>
            <a:r>
              <a:rPr lang="en-US" sz="1800" dirty="0" err="1"/>
              <a:t>trường</a:t>
            </a:r>
            <a:r>
              <a:rPr lang="en-US" sz="1800" dirty="0"/>
              <a:t>. </a:t>
            </a:r>
            <a:endParaRPr sz="1800" dirty="0"/>
          </a:p>
          <a:p>
            <a:pPr marL="0" lvl="0" indent="0" algn="just" rtl="0">
              <a:lnSpc>
                <a:spcPct val="170000"/>
              </a:lnSpc>
              <a:spcBef>
                <a:spcPts val="140"/>
              </a:spcBef>
              <a:spcAft>
                <a:spcPts val="0"/>
              </a:spcAft>
              <a:buSzPts val="1800"/>
              <a:buNone/>
            </a:pPr>
            <a:endParaRPr sz="1800" dirty="0"/>
          </a:p>
          <a:p>
            <a:pPr marL="0" lvl="0" indent="0" algn="just" rtl="0">
              <a:lnSpc>
                <a:spcPct val="170000"/>
              </a:lnSpc>
              <a:spcBef>
                <a:spcPts val="140"/>
              </a:spcBef>
              <a:spcAft>
                <a:spcPts val="0"/>
              </a:spcAft>
              <a:buSzPts val="1800"/>
              <a:buNone/>
            </a:pPr>
            <a:r>
              <a:rPr lang="en-US" sz="1800" dirty="0" err="1"/>
              <a:t>Đòi</a:t>
            </a:r>
            <a:r>
              <a:rPr lang="en-US" sz="1800" dirty="0"/>
              <a:t> </a:t>
            </a:r>
            <a:r>
              <a:rPr lang="en-US" sz="1800" dirty="0" err="1"/>
              <a:t>hỏi</a:t>
            </a:r>
            <a:r>
              <a:rPr lang="en-US" sz="1800" dirty="0"/>
              <a:t> </a:t>
            </a:r>
            <a:r>
              <a:rPr lang="en-US" sz="1800" dirty="0" err="1"/>
              <a:t>một</a:t>
            </a:r>
            <a:r>
              <a:rPr lang="en-US" sz="1800" dirty="0"/>
              <a:t> </a:t>
            </a:r>
            <a:r>
              <a:rPr lang="en-US" sz="1800" dirty="0" err="1"/>
              <a:t>sự</a:t>
            </a:r>
            <a:r>
              <a:rPr lang="en-US" sz="1800" dirty="0"/>
              <a:t> </a:t>
            </a:r>
            <a:r>
              <a:rPr lang="en-US" sz="1800" dirty="0" err="1"/>
              <a:t>thay</a:t>
            </a:r>
            <a:r>
              <a:rPr lang="en-US" sz="1800" dirty="0"/>
              <a:t> </a:t>
            </a:r>
            <a:r>
              <a:rPr lang="en-US" sz="1800" dirty="0" err="1"/>
              <a:t>đổi</a:t>
            </a:r>
            <a:r>
              <a:rPr lang="en-US" sz="1800" dirty="0"/>
              <a:t> </a:t>
            </a:r>
            <a:r>
              <a:rPr lang="en-US" sz="1800" dirty="0" err="1"/>
              <a:t>trong</a:t>
            </a:r>
            <a:r>
              <a:rPr lang="en-US" sz="1800" dirty="0"/>
              <a:t> </a:t>
            </a:r>
            <a:r>
              <a:rPr lang="en-US" sz="1800" dirty="0" err="1"/>
              <a:t>cách</a:t>
            </a:r>
            <a:r>
              <a:rPr lang="en-US" sz="1800" dirty="0"/>
              <a:t> </a:t>
            </a:r>
            <a:r>
              <a:rPr lang="en-US" sz="1800" dirty="0" err="1"/>
              <a:t>tiếp</a:t>
            </a:r>
            <a:r>
              <a:rPr lang="en-US" sz="1800" dirty="0"/>
              <a:t> </a:t>
            </a:r>
            <a:r>
              <a:rPr lang="en-US" sz="1800" dirty="0" err="1"/>
              <a:t>thị</a:t>
            </a:r>
            <a:r>
              <a:rPr lang="en-US" sz="1800" dirty="0"/>
              <a:t>, </a:t>
            </a:r>
            <a:r>
              <a:rPr lang="en-US" sz="1800" dirty="0" err="1"/>
              <a:t>phân</a:t>
            </a:r>
            <a:r>
              <a:rPr lang="en-US" sz="1800" dirty="0"/>
              <a:t> </a:t>
            </a:r>
            <a:r>
              <a:rPr lang="en-US" sz="1800" dirty="0" err="1"/>
              <a:t>phối</a:t>
            </a:r>
            <a:r>
              <a:rPr lang="en-US" sz="1800" dirty="0"/>
              <a:t> </a:t>
            </a:r>
            <a:r>
              <a:rPr lang="en-US" sz="1800" dirty="0" err="1"/>
              <a:t>sản</a:t>
            </a:r>
            <a:r>
              <a:rPr lang="en-US" sz="1800" dirty="0"/>
              <a:t> </a:t>
            </a:r>
            <a:r>
              <a:rPr lang="en-US" sz="1800" dirty="0" err="1"/>
              <a:t>phẩm</a:t>
            </a:r>
            <a:r>
              <a:rPr lang="en-US" sz="1800" dirty="0"/>
              <a:t>, </a:t>
            </a:r>
            <a:r>
              <a:rPr lang="en-US" sz="1800" dirty="0" err="1"/>
              <a:t>và</a:t>
            </a:r>
            <a:r>
              <a:rPr lang="en-US" sz="1800" dirty="0"/>
              <a:t> </a:t>
            </a:r>
            <a:r>
              <a:rPr lang="en-US" sz="1800" dirty="0" err="1"/>
              <a:t>cả</a:t>
            </a:r>
            <a:r>
              <a:rPr lang="en-US" sz="1800" dirty="0"/>
              <a:t> </a:t>
            </a:r>
            <a:r>
              <a:rPr lang="en-US" sz="1800" dirty="0" err="1"/>
              <a:t>cách</a:t>
            </a:r>
            <a:r>
              <a:rPr lang="en-US" sz="1800" dirty="0"/>
              <a:t> </a:t>
            </a:r>
            <a:r>
              <a:rPr lang="en-US" sz="1800" dirty="0" err="1"/>
              <a:t>tiếp</a:t>
            </a:r>
            <a:r>
              <a:rPr lang="en-US" sz="1800" dirty="0"/>
              <a:t> </a:t>
            </a:r>
            <a:r>
              <a:rPr lang="en-US" sz="1800" dirty="0" err="1"/>
              <a:t>cận</a:t>
            </a:r>
            <a:r>
              <a:rPr lang="en-US" sz="1800" dirty="0"/>
              <a:t> </a:t>
            </a:r>
            <a:r>
              <a:rPr lang="en-US" sz="1800" dirty="0" err="1"/>
              <a:t>với</a:t>
            </a:r>
            <a:r>
              <a:rPr lang="en-US" sz="1800" dirty="0"/>
              <a:t> </a:t>
            </a:r>
            <a:r>
              <a:rPr lang="en-US" sz="1800" dirty="0" err="1"/>
              <a:t>công</a:t>
            </a:r>
            <a:r>
              <a:rPr lang="en-US" sz="1800" dirty="0"/>
              <a:t> </a:t>
            </a:r>
            <a:r>
              <a:rPr lang="en-US" sz="1800" dirty="0" err="1"/>
              <a:t>nghệ</a:t>
            </a:r>
            <a:r>
              <a:rPr lang="en-US" sz="1800" dirty="0"/>
              <a:t>.</a:t>
            </a:r>
            <a:endParaRPr sz="1800" dirty="0"/>
          </a:p>
          <a:p>
            <a:pPr marL="0" lvl="0" indent="0" algn="just" rtl="0">
              <a:lnSpc>
                <a:spcPct val="170000"/>
              </a:lnSpc>
              <a:spcBef>
                <a:spcPts val="140"/>
              </a:spcBef>
              <a:spcAft>
                <a:spcPts val="0"/>
              </a:spcAft>
              <a:buSzPts val="1800"/>
              <a:buNone/>
            </a:pPr>
            <a:endParaRPr sz="1800" dirty="0"/>
          </a:p>
          <a:p>
            <a:pPr marL="0" lvl="0" indent="0" algn="just" rtl="0">
              <a:lnSpc>
                <a:spcPct val="170000"/>
              </a:lnSpc>
              <a:spcBef>
                <a:spcPts val="140"/>
              </a:spcBef>
              <a:spcAft>
                <a:spcPts val="0"/>
              </a:spcAft>
              <a:buSzPts val="1800"/>
              <a:buNone/>
            </a:pPr>
            <a:r>
              <a:rPr lang="en-US" sz="1800" dirty="0" err="1"/>
              <a:t>Thay</a:t>
            </a:r>
            <a:r>
              <a:rPr lang="en-US" sz="1800" dirty="0"/>
              <a:t> </a:t>
            </a:r>
            <a:r>
              <a:rPr lang="en-US" sz="1800" dirty="0" err="1"/>
              <a:t>đổi</a:t>
            </a:r>
            <a:r>
              <a:rPr lang="en-US" sz="1800" dirty="0"/>
              <a:t> </a:t>
            </a:r>
            <a:r>
              <a:rPr lang="en-US" sz="1800" dirty="0" err="1"/>
              <a:t>của</a:t>
            </a:r>
            <a:r>
              <a:rPr lang="en-US" sz="1800" dirty="0"/>
              <a:t> </a:t>
            </a:r>
            <a:r>
              <a:rPr lang="en-US" sz="1800" dirty="0" err="1"/>
              <a:t>xã</a:t>
            </a:r>
            <a:r>
              <a:rPr lang="en-US" sz="1800" dirty="0"/>
              <a:t> </a:t>
            </a:r>
            <a:r>
              <a:rPr lang="en-US" sz="1800" dirty="0" err="1"/>
              <a:t>hội</a:t>
            </a:r>
            <a:r>
              <a:rPr lang="en-US" sz="1800" dirty="0"/>
              <a:t> </a:t>
            </a:r>
            <a:r>
              <a:rPr lang="en-US" sz="1800" dirty="0" err="1"/>
              <a:t>ảnh</a:t>
            </a:r>
            <a:r>
              <a:rPr lang="en-US" sz="1800" dirty="0"/>
              <a:t> </a:t>
            </a:r>
            <a:r>
              <a:rPr lang="en-US" sz="1800" dirty="0" err="1"/>
              <a:t>hưởng</a:t>
            </a:r>
            <a:r>
              <a:rPr lang="en-US" sz="1800" dirty="0"/>
              <a:t> </a:t>
            </a:r>
            <a:r>
              <a:rPr lang="en-US" sz="1800" dirty="0" err="1"/>
              <a:t>đến</a:t>
            </a:r>
            <a:r>
              <a:rPr lang="en-US" sz="1800" dirty="0"/>
              <a:t> </a:t>
            </a:r>
            <a:r>
              <a:rPr lang="en-US" sz="1800" dirty="0" err="1"/>
              <a:t>sở</a:t>
            </a:r>
            <a:r>
              <a:rPr lang="en-US" sz="1800" dirty="0"/>
              <a:t> </a:t>
            </a:r>
            <a:r>
              <a:rPr lang="en-US" sz="1800" dirty="0" err="1"/>
              <a:t>thích</a:t>
            </a:r>
            <a:r>
              <a:rPr lang="en-US" sz="1800" dirty="0"/>
              <a:t> </a:t>
            </a:r>
            <a:r>
              <a:rPr lang="en-US" sz="1800" dirty="0" err="1"/>
              <a:t>của</a:t>
            </a:r>
            <a:r>
              <a:rPr lang="en-US" sz="1800" dirty="0"/>
              <a:t> </a:t>
            </a:r>
            <a:r>
              <a:rPr lang="en-US" sz="1800" dirty="0" err="1"/>
              <a:t>trẻ</a:t>
            </a:r>
            <a:r>
              <a:rPr lang="en-US" sz="1800" dirty="0"/>
              <a:t> </a:t>
            </a:r>
            <a:r>
              <a:rPr lang="en-US" sz="1800" dirty="0" err="1"/>
              <a:t>em</a:t>
            </a:r>
            <a:r>
              <a:rPr lang="en-US" sz="1800" dirty="0"/>
              <a:t> </a:t>
            </a:r>
            <a:r>
              <a:rPr lang="en-US" sz="1800" dirty="0" err="1"/>
              <a:t>vì</a:t>
            </a:r>
            <a:r>
              <a:rPr lang="en-US" sz="1800" dirty="0"/>
              <a:t> </a:t>
            </a:r>
            <a:r>
              <a:rPr lang="en-US" sz="1800" dirty="0" err="1"/>
              <a:t>có</a:t>
            </a:r>
            <a:r>
              <a:rPr lang="en-US" sz="1800" dirty="0"/>
              <a:t> </a:t>
            </a:r>
            <a:r>
              <a:rPr lang="en-US" sz="1800" dirty="0" err="1"/>
              <a:t>nhiều</a:t>
            </a:r>
            <a:r>
              <a:rPr lang="en-US" sz="1800" dirty="0"/>
              <a:t> </a:t>
            </a:r>
            <a:r>
              <a:rPr lang="en-US" sz="1800" dirty="0" err="1"/>
              <a:t>lựa</a:t>
            </a:r>
            <a:r>
              <a:rPr lang="en-US" sz="1800" dirty="0"/>
              <a:t> </a:t>
            </a:r>
            <a:r>
              <a:rPr lang="en-US" sz="1800" dirty="0" err="1"/>
              <a:t>chọn</a:t>
            </a:r>
            <a:r>
              <a:rPr lang="en-US" sz="1800" dirty="0"/>
              <a:t> </a:t>
            </a:r>
            <a:r>
              <a:rPr lang="en-US" sz="1800" dirty="0" err="1"/>
              <a:t>giải</a:t>
            </a:r>
            <a:r>
              <a:rPr lang="en-US" sz="1800" dirty="0"/>
              <a:t> </a:t>
            </a:r>
            <a:r>
              <a:rPr lang="en-US" sz="1800" dirty="0" err="1"/>
              <a:t>trí</a:t>
            </a:r>
            <a:r>
              <a:rPr lang="en-US" sz="1800" dirty="0"/>
              <a:t> </a:t>
            </a:r>
            <a:r>
              <a:rPr lang="en-US" sz="1800" dirty="0" err="1"/>
              <a:t>hơn</a:t>
            </a:r>
            <a:r>
              <a:rPr lang="en-US" sz="1800" dirty="0"/>
              <a:t> bao </a:t>
            </a:r>
            <a:r>
              <a:rPr lang="en-US" sz="1800" dirty="0" err="1"/>
              <a:t>giờ</a:t>
            </a:r>
            <a:r>
              <a:rPr lang="en-US" sz="1800" dirty="0"/>
              <a:t> </a:t>
            </a:r>
            <a:r>
              <a:rPr lang="en-US" sz="1800" dirty="0" err="1"/>
              <a:t>hết</a:t>
            </a:r>
            <a:r>
              <a:rPr lang="en-US" sz="1800" dirty="0"/>
              <a:t> ở </a:t>
            </a:r>
            <a:r>
              <a:rPr lang="en-US" sz="1800" dirty="0" err="1"/>
              <a:t>xã</a:t>
            </a:r>
            <a:r>
              <a:rPr lang="en-US" sz="1800" dirty="0"/>
              <a:t> </a:t>
            </a:r>
            <a:r>
              <a:rPr lang="en-US" sz="1800" dirty="0" err="1"/>
              <a:t>hội</a:t>
            </a:r>
            <a:r>
              <a:rPr lang="en-US" sz="1800" dirty="0"/>
              <a:t> </a:t>
            </a:r>
            <a:r>
              <a:rPr lang="en-US" sz="1800" dirty="0" err="1"/>
              <a:t>hiện</a:t>
            </a:r>
            <a:r>
              <a:rPr lang="en-US" sz="1800" dirty="0"/>
              <a:t> </a:t>
            </a:r>
            <a:r>
              <a:rPr lang="en-US" sz="1800" dirty="0" err="1"/>
              <a:t>đại</a:t>
            </a:r>
            <a:r>
              <a:rPr lang="en-US" sz="1800" dirty="0"/>
              <a:t>. </a:t>
            </a:r>
            <a:endParaRPr sz="1800" dirty="0"/>
          </a:p>
          <a:p>
            <a:pPr marL="0" lvl="0" indent="0" algn="just" rtl="0">
              <a:lnSpc>
                <a:spcPct val="170000"/>
              </a:lnSpc>
              <a:spcBef>
                <a:spcPts val="140"/>
              </a:spcBef>
              <a:spcAft>
                <a:spcPts val="0"/>
              </a:spcAft>
              <a:buSzPts val="1800"/>
              <a:buNone/>
            </a:pPr>
            <a:endParaRPr sz="1800" dirty="0"/>
          </a:p>
          <a:p>
            <a:pPr marL="0" lvl="0" indent="0" algn="just" rtl="0">
              <a:lnSpc>
                <a:spcPct val="170000"/>
              </a:lnSpc>
              <a:spcBef>
                <a:spcPts val="140"/>
              </a:spcBef>
              <a:spcAft>
                <a:spcPts val="0"/>
              </a:spcAft>
              <a:buSzPts val="1800"/>
              <a:buNone/>
            </a:pPr>
            <a:r>
              <a:rPr lang="en-US" sz="1800" dirty="0" err="1"/>
              <a:t>Giáo</a:t>
            </a:r>
            <a:r>
              <a:rPr lang="en-US" sz="1800" dirty="0"/>
              <a:t> </a:t>
            </a:r>
            <a:r>
              <a:rPr lang="en-US" sz="1800" dirty="0" err="1"/>
              <a:t>dục</a:t>
            </a:r>
            <a:r>
              <a:rPr lang="en-US" sz="1800" dirty="0"/>
              <a:t> </a:t>
            </a:r>
            <a:r>
              <a:rPr lang="en-US" sz="1800" dirty="0" err="1"/>
              <a:t>cũng</a:t>
            </a:r>
            <a:r>
              <a:rPr lang="en-US" sz="1800" dirty="0"/>
              <a:t> </a:t>
            </a:r>
            <a:r>
              <a:rPr lang="en-US" sz="1800" dirty="0" err="1"/>
              <a:t>đang</a:t>
            </a:r>
            <a:r>
              <a:rPr lang="en-US" sz="1800" dirty="0"/>
              <a:t> </a:t>
            </a:r>
            <a:r>
              <a:rPr lang="en-US" sz="1800" dirty="0" err="1"/>
              <a:t>có</a:t>
            </a:r>
            <a:r>
              <a:rPr lang="en-US" sz="1800" dirty="0"/>
              <a:t> </a:t>
            </a:r>
            <a:r>
              <a:rPr lang="en-US" sz="1800" dirty="0" err="1"/>
              <a:t>những</a:t>
            </a:r>
            <a:r>
              <a:rPr lang="en-US" sz="1800" dirty="0"/>
              <a:t> </a:t>
            </a:r>
            <a:r>
              <a:rPr lang="en-US" sz="1800" dirty="0" err="1"/>
              <a:t>thay</a:t>
            </a:r>
            <a:r>
              <a:rPr lang="en-US" sz="1800" dirty="0"/>
              <a:t> </a:t>
            </a:r>
            <a:r>
              <a:rPr lang="en-US" sz="1800" dirty="0" err="1"/>
              <a:t>đổi</a:t>
            </a:r>
            <a:r>
              <a:rPr lang="en-US" sz="1800" dirty="0"/>
              <a:t>, </a:t>
            </a:r>
            <a:r>
              <a:rPr lang="en-US" sz="1800" dirty="0" err="1"/>
              <a:t>với</a:t>
            </a:r>
            <a:r>
              <a:rPr lang="en-US" sz="1800" dirty="0"/>
              <a:t> </a:t>
            </a:r>
            <a:r>
              <a:rPr lang="en-US" sz="1800" dirty="0" err="1"/>
              <a:t>việc</a:t>
            </a:r>
            <a:r>
              <a:rPr lang="en-US" sz="1800" dirty="0"/>
              <a:t> </a:t>
            </a:r>
            <a:r>
              <a:rPr lang="en-US" sz="1800" dirty="0" err="1"/>
              <a:t>ngày</a:t>
            </a:r>
            <a:r>
              <a:rPr lang="en-US" sz="1800" dirty="0"/>
              <a:t> </a:t>
            </a:r>
            <a:r>
              <a:rPr lang="en-US" sz="1800" dirty="0" err="1"/>
              <a:t>càng</a:t>
            </a:r>
            <a:r>
              <a:rPr lang="en-US" sz="1800" dirty="0"/>
              <a:t> </a:t>
            </a:r>
            <a:r>
              <a:rPr lang="en-US" sz="1800" dirty="0" err="1"/>
              <a:t>chú</a:t>
            </a:r>
            <a:r>
              <a:rPr lang="en-US" sz="1800" dirty="0"/>
              <a:t> </a:t>
            </a:r>
            <a:r>
              <a:rPr lang="en-US" sz="1800" dirty="0" err="1"/>
              <a:t>trọng</a:t>
            </a:r>
            <a:r>
              <a:rPr lang="en-US" sz="1800" dirty="0"/>
              <a:t> </a:t>
            </a:r>
            <a:r>
              <a:rPr lang="en-US" sz="1800" dirty="0" err="1"/>
              <a:t>đến</a:t>
            </a:r>
            <a:r>
              <a:rPr lang="en-US" sz="1800" dirty="0"/>
              <a:t> </a:t>
            </a:r>
            <a:r>
              <a:rPr lang="en-US" sz="1800" dirty="0" err="1"/>
              <a:t>việc</a:t>
            </a:r>
            <a:r>
              <a:rPr lang="en-US" sz="1800" dirty="0"/>
              <a:t> </a:t>
            </a:r>
            <a:r>
              <a:rPr lang="en-US" sz="1800" dirty="0" err="1"/>
              <a:t>phát</a:t>
            </a:r>
            <a:r>
              <a:rPr lang="en-US" sz="1800" dirty="0"/>
              <a:t> </a:t>
            </a:r>
            <a:r>
              <a:rPr lang="en-US" sz="1800" dirty="0" err="1"/>
              <a:t>triển</a:t>
            </a:r>
            <a:r>
              <a:rPr lang="en-US" sz="1800" dirty="0"/>
              <a:t> </a:t>
            </a:r>
            <a:r>
              <a:rPr lang="en-US" sz="1800" dirty="0" err="1"/>
              <a:t>tư</a:t>
            </a:r>
            <a:r>
              <a:rPr lang="en-US" sz="1800" dirty="0"/>
              <a:t> </a:t>
            </a:r>
            <a:r>
              <a:rPr lang="en-US" sz="1800" dirty="0" err="1"/>
              <a:t>duy</a:t>
            </a:r>
            <a:r>
              <a:rPr lang="en-US" sz="1800" dirty="0"/>
              <a:t> </a:t>
            </a:r>
            <a:r>
              <a:rPr lang="en-US" sz="1800" dirty="0" err="1"/>
              <a:t>sáng</a:t>
            </a:r>
            <a:r>
              <a:rPr lang="en-US" sz="1800" dirty="0"/>
              <a:t> </a:t>
            </a:r>
            <a:r>
              <a:rPr lang="en-US" sz="1800" dirty="0" err="1"/>
              <a:t>tạo</a:t>
            </a:r>
            <a:r>
              <a:rPr lang="en-US" sz="1800" dirty="0"/>
              <a:t> </a:t>
            </a:r>
            <a:r>
              <a:rPr lang="en-US" sz="1800" dirty="0" err="1"/>
              <a:t>và</a:t>
            </a:r>
            <a:r>
              <a:rPr lang="en-US" sz="1800" dirty="0"/>
              <a:t> </a:t>
            </a:r>
            <a:r>
              <a:rPr lang="en-US" sz="1800" dirty="0" err="1"/>
              <a:t>giải</a:t>
            </a:r>
            <a:r>
              <a:rPr lang="en-US" sz="1800" dirty="0"/>
              <a:t> </a:t>
            </a:r>
            <a:r>
              <a:rPr lang="en-US" sz="1800" dirty="0" err="1"/>
              <a:t>quyết</a:t>
            </a:r>
            <a:r>
              <a:rPr lang="en-US" sz="1800" dirty="0"/>
              <a:t> </a:t>
            </a:r>
            <a:r>
              <a:rPr lang="en-US" sz="1800" dirty="0" err="1"/>
              <a:t>vấn</a:t>
            </a:r>
            <a:r>
              <a:rPr lang="en-US" sz="1800" dirty="0"/>
              <a:t> </a:t>
            </a:r>
            <a:r>
              <a:rPr lang="en-US" sz="1800" dirty="0" err="1"/>
              <a:t>đề</a:t>
            </a:r>
            <a:r>
              <a:rPr lang="en-US" sz="1800" dirty="0"/>
              <a:t>. </a:t>
            </a:r>
            <a:r>
              <a:rPr lang="en-US" sz="1800" dirty="0" err="1"/>
              <a:t>Điều</a:t>
            </a:r>
            <a:r>
              <a:rPr lang="en-US" sz="1800" dirty="0"/>
              <a:t> </a:t>
            </a:r>
            <a:r>
              <a:rPr lang="en-US" sz="1800" dirty="0" err="1"/>
              <a:t>này</a:t>
            </a:r>
            <a:r>
              <a:rPr lang="en-US" sz="1800" dirty="0"/>
              <a:t> </a:t>
            </a:r>
            <a:r>
              <a:rPr lang="en-US" sz="1800" dirty="0" err="1"/>
              <a:t>tạo</a:t>
            </a:r>
            <a:r>
              <a:rPr lang="en-US" sz="1800" dirty="0"/>
              <a:t> </a:t>
            </a:r>
            <a:r>
              <a:rPr lang="en-US" sz="1800" dirty="0" err="1"/>
              <a:t>ra</a:t>
            </a:r>
            <a:r>
              <a:rPr lang="en-US" sz="1800" dirty="0"/>
              <a:t> </a:t>
            </a:r>
            <a:r>
              <a:rPr lang="en-US" sz="1800" dirty="0" err="1"/>
              <a:t>cơ</a:t>
            </a:r>
            <a:r>
              <a:rPr lang="en-US" sz="1800" dirty="0"/>
              <a:t> </a:t>
            </a:r>
            <a:r>
              <a:rPr lang="en-US" sz="1800" dirty="0" err="1"/>
              <a:t>hội</a:t>
            </a:r>
            <a:r>
              <a:rPr lang="en-US" sz="1800" dirty="0"/>
              <a:t> </a:t>
            </a:r>
            <a:r>
              <a:rPr lang="en-US" sz="1800" dirty="0" err="1"/>
              <a:t>cho</a:t>
            </a:r>
            <a:r>
              <a:rPr lang="en-US" sz="1800" dirty="0"/>
              <a:t> </a:t>
            </a:r>
            <a:r>
              <a:rPr lang="en-US" sz="1800" dirty="0" err="1"/>
              <a:t>các</a:t>
            </a:r>
            <a:r>
              <a:rPr lang="en-US" sz="1800" dirty="0"/>
              <a:t> </a:t>
            </a:r>
            <a:r>
              <a:rPr lang="en-US" sz="1800" dirty="0" err="1"/>
              <a:t>sản</a:t>
            </a:r>
            <a:r>
              <a:rPr lang="en-US" sz="1800" dirty="0"/>
              <a:t> </a:t>
            </a:r>
            <a:r>
              <a:rPr lang="en-US" sz="1800" dirty="0" err="1"/>
              <a:t>phẩm</a:t>
            </a:r>
            <a:r>
              <a:rPr lang="en-US" sz="1800" dirty="0"/>
              <a:t> </a:t>
            </a:r>
            <a:r>
              <a:rPr lang="en-US" sz="1800" dirty="0" err="1"/>
              <a:t>đồ</a:t>
            </a:r>
            <a:r>
              <a:rPr lang="en-US" sz="1800" dirty="0"/>
              <a:t> </a:t>
            </a:r>
            <a:r>
              <a:rPr lang="en-US" sz="1800" dirty="0" err="1"/>
              <a:t>chơi</a:t>
            </a:r>
            <a:r>
              <a:rPr lang="en-US" sz="1800" dirty="0"/>
              <a:t> </a:t>
            </a:r>
            <a:r>
              <a:rPr lang="en-US" sz="1800" dirty="0" err="1"/>
              <a:t>mỹ</a:t>
            </a:r>
            <a:r>
              <a:rPr lang="en-US" sz="1800" dirty="0"/>
              <a:t> </a:t>
            </a:r>
            <a:r>
              <a:rPr lang="en-US" sz="1800" dirty="0" err="1"/>
              <a:t>thuật</a:t>
            </a:r>
            <a:r>
              <a:rPr lang="en-US" sz="1800" dirty="0"/>
              <a:t>, </a:t>
            </a:r>
            <a:r>
              <a:rPr lang="en-US" sz="1800" dirty="0" err="1"/>
              <a:t>nhưng</a:t>
            </a:r>
            <a:r>
              <a:rPr lang="en-US" sz="1800" dirty="0"/>
              <a:t> </a:t>
            </a:r>
            <a:r>
              <a:rPr lang="en-US" sz="1800" dirty="0" err="1"/>
              <a:t>cũng</a:t>
            </a:r>
            <a:r>
              <a:rPr lang="en-US" sz="1800" dirty="0"/>
              <a:t> </a:t>
            </a:r>
            <a:r>
              <a:rPr lang="en-US" sz="1800" dirty="0" err="1"/>
              <a:t>đặt</a:t>
            </a:r>
            <a:r>
              <a:rPr lang="en-US" sz="1800" dirty="0"/>
              <a:t> </a:t>
            </a:r>
            <a:r>
              <a:rPr lang="en-US" sz="1800" dirty="0" err="1"/>
              <a:t>ra</a:t>
            </a:r>
            <a:r>
              <a:rPr lang="en-US" sz="1800" dirty="0"/>
              <a:t> </a:t>
            </a:r>
            <a:r>
              <a:rPr lang="en-US" sz="1800" dirty="0" err="1"/>
              <a:t>những</a:t>
            </a:r>
            <a:r>
              <a:rPr lang="en-US" sz="1800" dirty="0"/>
              <a:t> </a:t>
            </a:r>
            <a:r>
              <a:rPr lang="en-US" sz="1800" dirty="0" err="1"/>
              <a:t>thách</a:t>
            </a:r>
            <a:r>
              <a:rPr lang="en-US" sz="1800" dirty="0"/>
              <a:t> </a:t>
            </a:r>
            <a:r>
              <a:rPr lang="en-US" sz="1800" dirty="0" err="1"/>
              <a:t>thức</a:t>
            </a:r>
            <a:r>
              <a:rPr lang="en-US" sz="1800" dirty="0"/>
              <a:t> </a:t>
            </a:r>
            <a:r>
              <a:rPr lang="en-US" sz="1800" dirty="0" err="1"/>
              <a:t>mới</a:t>
            </a:r>
            <a:r>
              <a:rPr lang="en-US" sz="1800" dirty="0"/>
              <a:t> </a:t>
            </a:r>
            <a:r>
              <a:rPr lang="en-US" sz="1800" dirty="0" err="1"/>
              <a:t>cho</a:t>
            </a:r>
            <a:r>
              <a:rPr lang="en-US" sz="1800" dirty="0"/>
              <a:t> Crayola.</a:t>
            </a:r>
            <a:endParaRPr sz="1800" dirty="0"/>
          </a:p>
          <a:p>
            <a:pPr marL="0" lvl="0" indent="0" algn="just" rtl="0">
              <a:lnSpc>
                <a:spcPct val="170000"/>
              </a:lnSpc>
              <a:spcBef>
                <a:spcPts val="140"/>
              </a:spcBef>
              <a:spcAft>
                <a:spcPts val="0"/>
              </a:spcAft>
              <a:buSzPts val="1800"/>
              <a:buNone/>
            </a:pPr>
            <a:endParaRPr sz="1800" dirty="0"/>
          </a:p>
          <a:p>
            <a:pPr marL="0" lvl="0" indent="0" algn="just" rtl="0">
              <a:lnSpc>
                <a:spcPct val="170000"/>
              </a:lnSpc>
              <a:spcBef>
                <a:spcPts val="140"/>
              </a:spcBef>
              <a:spcAft>
                <a:spcPts val="0"/>
              </a:spcAft>
              <a:buClr>
                <a:schemeClr val="dk1"/>
              </a:buClr>
              <a:buSzPts val="2800"/>
              <a:buFont typeface="Arial"/>
              <a:buNone/>
            </a:pPr>
            <a:endParaRPr sz="1800" dirty="0"/>
          </a:p>
        </p:txBody>
      </p:sp>
    </p:spTree>
  </p:cSld>
  <p:clrMapOvr>
    <a:masterClrMapping/>
  </p:clrMapOvr>
</p:sld>
</file>

<file path=ppt/theme/theme1.xml><?xml version="1.0" encoding="utf-8"?>
<a:theme xmlns:a="http://schemas.openxmlformats.org/drawingml/2006/main"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1931</Words>
  <Application>Microsoft Office PowerPoint</Application>
  <PresentationFormat>On-screen Show (4:3)</PresentationFormat>
  <Paragraphs>136</Paragraphs>
  <Slides>23</Slides>
  <Notes>23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23</vt:i4>
      </vt:variant>
    </vt:vector>
  </HeadingPairs>
  <TitlesOfParts>
    <vt:vector size="28" baseType="lpstr">
      <vt:lpstr>Calibri</vt:lpstr>
      <vt:lpstr>Arial</vt:lpstr>
      <vt:lpstr>Montserrat</vt:lpstr>
      <vt:lpstr>Lato</vt:lpstr>
      <vt:lpstr>Focus</vt:lpstr>
      <vt:lpstr>DIGITAL TECHNOLOGY HELPS CRAYOLA BRIGHTEN ITS BRAND</vt:lpstr>
      <vt:lpstr>TỔNG QUAN</vt:lpstr>
      <vt:lpstr>GIỚI THIỆU VỀ CRAYOLA</vt:lpstr>
      <vt:lpstr>SỰ VIỆC - SỰ KIỆN </vt:lpstr>
      <vt:lpstr> SỰ VIỆC - SỰ KIỆN  </vt:lpstr>
      <vt:lpstr>  SỰ VIỆC - SỰ KIỆN   </vt:lpstr>
      <vt:lpstr>VẤN ĐỀ</vt:lpstr>
      <vt:lpstr>THÁCH THỨC</vt:lpstr>
      <vt:lpstr>HỆ QUẢ</vt:lpstr>
      <vt:lpstr>GIẢI PHÁP</vt:lpstr>
      <vt:lpstr>CÁC GIẢI PHÁP ĐƯỢC ĐỀ XUẤT</vt:lpstr>
      <vt:lpstr>CÁC GIẢI PHÁP ĐƯỢC ĐỀ XUẤT</vt:lpstr>
      <vt:lpstr>CÁC GIẢI PHÁP ĐƯỢC ĐỀ XUẤT</vt:lpstr>
      <vt:lpstr>CÁC GIẢI PHÁP ĐƯỢC ĐỀ XUẤT</vt:lpstr>
      <vt:lpstr>CÁC GIẢI PHÁP ĐƯỢC ĐỀ XUẤT</vt:lpstr>
      <vt:lpstr>LỰA CHỌN GIẢI PHÁP</vt:lpstr>
      <vt:lpstr>LỰA CHỌN GIẢI PHÁP</vt:lpstr>
      <vt:lpstr>THỰC HIỆN GIẢI PHÁP  </vt:lpstr>
      <vt:lpstr>THỰC HIỆN GIẢI PHÁP </vt:lpstr>
      <vt:lpstr>THỰC HIỆN GIẢI PHÁP </vt:lpstr>
      <vt:lpstr>BÀI HỌC</vt:lpstr>
      <vt:lpstr>BÀI HỌC</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DIGITAL TECHNOLOGY HELPS CRAYOLA BRIGHTEN ITS BRAND</dc:title>
  <dc:creator>Tên Ngô</dc:creator>
  <cp:lastModifiedBy>Huy Le Khac Thanh</cp:lastModifiedBy>
  <cp:revision>4</cp:revision>
  <dcterms:created xsi:type="dcterms:W3CDTF">2023-11-26T10:48:58Z</dcterms:created>
  <dcterms:modified xsi:type="dcterms:W3CDTF">2023-11-30T02:43:03Z</dcterms:modified>
</cp:coreProperties>
</file>